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60" r:id="rId2"/>
  </p:sldMasterIdLst>
  <p:sldIdLst>
    <p:sldId id="256" r:id="rId3"/>
    <p:sldId id="261" r:id="rId4"/>
    <p:sldId id="257" r:id="rId5"/>
    <p:sldId id="262" r:id="rId6"/>
    <p:sldId id="258" r:id="rId7"/>
    <p:sldId id="263" r:id="rId8"/>
    <p:sldId id="259" r:id="rId9"/>
    <p:sldId id="264" r:id="rId10"/>
    <p:sldId id="260" r:id="rId11"/>
    <p:sldId id="265" r:id="rId1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199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6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199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3734C-ACA2-CD44-9419-3EA4E9A728CC}" type="datetimeFigureOut">
              <a:rPr lang="en-US"/>
              <a:t>7/10/2023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412440-1B23-604B-B178-CB159C9EC6EA}" type="slidenum">
              <a:rPr lang="en-US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199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199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>10.07.2023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5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Profilname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47243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dirty="0" err="1"/>
              <a:t>Profilbild</a:t>
            </a:r>
            <a:endParaRPr dirty="0"/>
          </a:p>
        </p:txBody>
      </p:sp>
      <p:sp>
        <p:nvSpPr>
          <p:cNvPr id="6" name="Rechteck 5"/>
          <p:cNvSpPr/>
          <p:nvPr/>
        </p:nvSpPr>
        <p:spPr bwMode="auto">
          <a:xfrm>
            <a:off x="6601799" y="1581149"/>
            <a:ext cx="4591049" cy="4638674"/>
          </a:xfrm>
          <a:prstGeom prst="rect">
            <a:avLst/>
          </a:prstGeom>
          <a:noFill/>
          <a:ln w="12699">
            <a:solidFill>
              <a:schemeClr val="accent1">
                <a:lumMod val="50196"/>
              </a:schemeClr>
            </a:solidFill>
            <a:prstDash val="solid"/>
          </a:ln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de-DE" sz="2800" dirty="0"/>
              <a:t>Profilbeschreibung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Kommentare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104669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de-DE" dirty="0"/>
              <a:t>Post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70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Kommentare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104669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dirty="0" err="1"/>
              <a:t>Profilbild</a:t>
            </a:r>
            <a:r>
              <a:rPr lang="de-DE" dirty="0"/>
              <a:t> und -beschreibung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644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848699" y="1047749"/>
            <a:ext cx="4991099" cy="4873624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 dirty="0"/>
              <a:t>Bild Post</a:t>
            </a:r>
            <a:r>
              <a:rPr dirty="0"/>
              <a:t> 1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592275" y="1047749"/>
            <a:ext cx="4599599" cy="4819649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sz="2000"/>
              <a:t>Beschreibung</a:t>
            </a:r>
          </a:p>
          <a:p>
            <a:pPr>
              <a:defRPr/>
            </a:pPr>
            <a:endParaRPr sz="2000"/>
          </a:p>
          <a:p>
            <a:pPr>
              <a:defRPr/>
            </a:pPr>
            <a:r>
              <a:rPr sz="2000"/>
              <a:t>#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Kommentare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104669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de-DE" dirty="0"/>
              <a:t>Post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06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848699" y="1047749"/>
            <a:ext cx="4991099" cy="4873624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t>Post 2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592275" y="1047749"/>
            <a:ext cx="4599599" cy="4819649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sz="2000"/>
              <a:t>Beschreibung</a:t>
            </a:r>
          </a:p>
          <a:p>
            <a:pPr>
              <a:defRPr/>
            </a:pPr>
            <a:endParaRPr sz="2000"/>
          </a:p>
          <a:p>
            <a:pPr>
              <a:defRPr/>
            </a:pPr>
            <a:r>
              <a:rPr sz="2000"/>
              <a:t>#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Kommentare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104669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de-DE" dirty="0"/>
              <a:t>Post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784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848699" y="1047749"/>
            <a:ext cx="4991099" cy="4873624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t>Post 3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592275" y="1047749"/>
            <a:ext cx="4599599" cy="4819649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sz="2000"/>
              <a:t>Beschreibung</a:t>
            </a:r>
          </a:p>
          <a:p>
            <a:pPr>
              <a:defRPr/>
            </a:pPr>
            <a:endParaRPr sz="2000"/>
          </a:p>
          <a:p>
            <a:pPr>
              <a:defRPr/>
            </a:pPr>
            <a:r>
              <a:rPr sz="2000"/>
              <a:t>#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noFill/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920749"/>
          </a:xfrm>
        </p:spPr>
        <p:txBody>
          <a:bodyPr/>
          <a:lstStyle/>
          <a:p>
            <a:pPr>
              <a:defRPr/>
            </a:pPr>
            <a:r>
              <a:rPr lang="de-DE" dirty="0"/>
              <a:t>Kommentare</a:t>
            </a:r>
            <a:endParaRPr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86799" y="1609724"/>
            <a:ext cx="10466999" cy="4567237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de-DE" dirty="0"/>
              <a:t>Post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520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848699" y="1047749"/>
            <a:ext cx="4991099" cy="4873624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t>Post 4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592275" y="1047749"/>
            <a:ext cx="4599599" cy="4819649"/>
          </a:xfrm>
          <a:prstGeom prst="rect">
            <a:avLst/>
          </a:prstGeom>
          <a:ln w="12699">
            <a:solidFill>
              <a:schemeClr val="tx1"/>
            </a:solidFill>
            <a:prstDash val="solid"/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>
              <a:defRPr/>
            </a:pPr>
            <a:r>
              <a:rPr sz="2000"/>
              <a:t>Beschreibung</a:t>
            </a:r>
          </a:p>
          <a:p>
            <a:pPr>
              <a:defRPr/>
            </a:pPr>
            <a:endParaRPr sz="2000"/>
          </a:p>
          <a:p>
            <a:pPr>
              <a:defRPr/>
            </a:pPr>
            <a:r>
              <a:rPr sz="2000"/>
              <a:t>#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DocSecurity>0</DocSecurity>
  <PresentationFormat>Breitbild</PresentationFormat>
  <Paragraphs>29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Blank</vt:lpstr>
      <vt:lpstr>Profilname</vt:lpstr>
      <vt:lpstr>Kommentare</vt:lpstr>
      <vt:lpstr>PowerPoint-Präsentation</vt:lpstr>
      <vt:lpstr>Kommentare</vt:lpstr>
      <vt:lpstr>PowerPoint-Präsentation</vt:lpstr>
      <vt:lpstr>Kommentare</vt:lpstr>
      <vt:lpstr>PowerPoint-Präsentation</vt:lpstr>
      <vt:lpstr>Kommentare</vt:lpstr>
      <vt:lpstr>PowerPoint-Präsentation</vt:lpstr>
      <vt:lpstr>Kommentare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4</cp:revision>
  <dcterms:created xsi:type="dcterms:W3CDTF">2019-12-05T04:00:53Z</dcterms:created>
  <dcterms:modified xsi:type="dcterms:W3CDTF">2023-07-10T06:18:34Z</dcterms:modified>
  <cp:category/>
  <dc:identifier/>
  <cp:contentStatus/>
  <dc:language/>
  <cp:version/>
</cp:coreProperties>
</file>