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834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12192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E9711AF-77EB-438E-8F88-72D5C4172142}" v="23" dt="2022-11-01T14:52:32.19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228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pPr>
              <a:defRPr/>
            </a:pPr>
            <a:fld id="{9ED3734C-ACA2-CD44-9419-3EA4E9A728CC}" type="datetimeFigureOut">
              <a:rPr lang="en-US" smtClean="0"/>
              <a:t>7/10/2023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pPr>
              <a:defRPr/>
            </a:pPr>
            <a:fld id="{1F412440-1B23-604B-B178-CB159C9EC6EA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1727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D3734C-ACA2-CD44-9419-3EA4E9A728CC}" type="datetimeFigureOut">
              <a:rPr lang="en-US" smtClean="0"/>
              <a:t>7/10/2023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412440-1B23-604B-B178-CB159C9EC6EA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0294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 und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9ED3734C-ACA2-CD44-9419-3EA4E9A728CC}" type="datetimeFigureOut">
              <a:rPr lang="en-US" smtClean="0"/>
              <a:t>7/10/2023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pPr>
              <a:defRPr/>
            </a:pPr>
            <a:fld id="{1F412440-1B23-604B-B178-CB159C9EC6EA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4093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Zita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9ED3734C-ACA2-CD44-9419-3EA4E9A728CC}" type="datetimeFigureOut">
              <a:rPr lang="en-US" smtClean="0"/>
              <a:t>7/10/2023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pPr>
              <a:defRPr/>
            </a:pPr>
            <a:fld id="{1F412440-1B23-604B-B178-CB159C9EC6EA}" type="slidenum">
              <a:rPr lang="en-US" smtClean="0"/>
              <a:t>‹Nr.›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753819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nsk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9ED3734C-ACA2-CD44-9419-3EA4E9A728CC}" type="datetimeFigureOut">
              <a:rPr lang="en-US" smtClean="0"/>
              <a:t>7/10/2023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pPr>
              <a:defRPr/>
            </a:pPr>
            <a:fld id="{1F412440-1B23-604B-B178-CB159C9EC6EA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4807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D3734C-ACA2-CD44-9419-3EA4E9A728CC}" type="datetimeFigureOut">
              <a:rPr lang="en-US" smtClean="0"/>
              <a:t>7/10/2023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412440-1B23-604B-B178-CB159C9EC6EA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8976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Bild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D3734C-ACA2-CD44-9419-3EA4E9A728CC}" type="datetimeFigureOut">
              <a:rPr lang="en-US" smtClean="0"/>
              <a:t>7/10/2023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412440-1B23-604B-B178-CB159C9EC6EA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1574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D3734C-ACA2-CD44-9419-3EA4E9A728CC}" type="datetimeFigureOut">
              <a:rPr lang="en-US" smtClean="0"/>
              <a:t>7/10/2023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412440-1B23-604B-B178-CB159C9EC6EA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5103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9ED3734C-ACA2-CD44-9419-3EA4E9A728CC}" type="datetimeFigureOut">
              <a:rPr lang="en-US" smtClean="0"/>
              <a:t>7/10/2023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pPr>
              <a:defRPr/>
            </a:pPr>
            <a:fld id="{1F412440-1B23-604B-B178-CB159C9EC6EA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0463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 userDrawn="1">
  <p:cSld name="Title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 bwMode="auto"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 bwMode="auto"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en-US"/>
              <a:t>Click to edit Master subtitle style</a:t>
            </a:r>
            <a:endParaRPr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9ED3734C-ACA2-CD44-9419-3EA4E9A728CC}" type="datetimeFigureOut">
              <a:rPr lang="en-US"/>
              <a:t>7/10/2023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1F412440-1B23-604B-B178-CB159C9EC6EA}" type="slidenum">
              <a:rPr lang="en-US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Title and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9ED3734C-ACA2-CD44-9419-3EA4E9A728CC}" type="datetimeFigureOut">
              <a:rPr lang="en-US"/>
              <a:t>7/10/2023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1F412440-1B23-604B-B178-CB159C9EC6EA}" type="slidenum">
              <a:rPr lang="en-US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D3734C-ACA2-CD44-9419-3EA4E9A728CC}" type="datetimeFigureOut">
              <a:rPr lang="en-US" smtClean="0"/>
              <a:t>7/10/2023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412440-1B23-604B-B178-CB159C9EC6EA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48822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secHead" preserve="1" userDrawn="1">
  <p:cSld name="Section Header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 bwMode="auto"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9ED3734C-ACA2-CD44-9419-3EA4E9A728CC}" type="datetimeFigureOut">
              <a:rPr lang="en-US"/>
              <a:t>7/10/2023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1F412440-1B23-604B-B178-CB159C9EC6EA}" type="slidenum">
              <a:rPr lang="en-US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Two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 bwMode="auto">
          <a:xfrm>
            <a:off x="838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6172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9ED3734C-ACA2-CD44-9419-3EA4E9A728CC}" type="datetimeFigureOut">
              <a:rPr lang="en-US"/>
              <a:t>7/10/2023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1F412440-1B23-604B-B178-CB159C9EC6EA}" type="slidenum">
              <a:rPr lang="en-US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TxTwoObj" preserve="1" userDrawn="1">
  <p:cSld name="Comparis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 bwMode="auto">
          <a:xfrm>
            <a:off x="839788" y="365125"/>
            <a:ext cx="10515600" cy="1325563"/>
          </a:xfrm>
        </p:spPr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839788" y="2505074"/>
            <a:ext cx="5157787" cy="3684588"/>
          </a:xfrm>
        </p:spPr>
        <p:txBody>
          <a:bodyPr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8" name="Content Placeholder 5"/>
          <p:cNvSpPr>
            <a:spLocks noGrp="1"/>
          </p:cNvSpPr>
          <p:nvPr>
            <p:ph sz="quarter" idx="4"/>
          </p:nvPr>
        </p:nvSpPr>
        <p:spPr bwMode="auto">
          <a:xfrm>
            <a:off x="6172200" y="2505074"/>
            <a:ext cx="5183188" cy="3684588"/>
          </a:xfrm>
        </p:spPr>
        <p:txBody>
          <a:bodyPr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  <p:sp>
        <p:nvSpPr>
          <p:cNvPr id="9" name="Date Placeholder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9ED3734C-ACA2-CD44-9419-3EA4E9A728CC}" type="datetimeFigureOut">
              <a:rPr lang="en-US"/>
              <a:t>7/10/2023</a:t>
            </a:fld>
            <a:endParaRPr lang="en-US"/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" name="Slide Number Placeholder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1F412440-1B23-604B-B178-CB159C9EC6EA}" type="slidenum">
              <a:rPr lang="en-US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Title Only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9ED3734C-ACA2-CD44-9419-3EA4E9A728CC}" type="datetimeFigureOut">
              <a:rPr lang="en-US"/>
              <a:t>7/10/2023</a:t>
            </a:fld>
            <a:endParaRPr lang="en-US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1F412440-1B23-604B-B178-CB159C9EC6EA}" type="slidenum">
              <a:rPr lang="en-US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Blank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9ED3734C-ACA2-CD44-9419-3EA4E9A728CC}" type="datetimeFigureOut">
              <a:rPr lang="en-US"/>
              <a:t>7/10/2023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1F412440-1B23-604B-B178-CB159C9EC6EA}" type="slidenum">
              <a:rPr lang="en-US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Tx" preserve="1" userDrawn="1">
  <p:cSld name="Content with Cap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9ED3734C-ACA2-CD44-9419-3EA4E9A728CC}" type="datetimeFigureOut">
              <a:rPr lang="en-US"/>
              <a:t>7/10/2023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1F412440-1B23-604B-B178-CB159C9EC6EA}" type="slidenum">
              <a:rPr lang="en-US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picTx" preserve="1" userDrawn="1">
  <p:cSld name="Picture with Cap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5" name="Picture Placeholder 2"/>
          <p:cNvSpPr>
            <a:spLocks noGrp="1"/>
          </p:cNvSpPr>
          <p:nvPr>
            <p:ph type="pic"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endParaRPr lang="en-US"/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9ED3734C-ACA2-CD44-9419-3EA4E9A728CC}" type="datetimeFigureOut">
              <a:rPr lang="en-US"/>
              <a:t>7/10/2023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1F412440-1B23-604B-B178-CB159C9EC6EA}" type="slidenum">
              <a:rPr lang="en-US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x" preserve="1" userDrawn="1">
  <p:cSld name="Title and Vertical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5" name="Vertical Text Placeholder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9ED3734C-ACA2-CD44-9419-3EA4E9A728CC}" type="datetimeFigureOut">
              <a:rPr lang="en-US"/>
              <a:t>7/10/2023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1F412440-1B23-604B-B178-CB159C9EC6EA}" type="slidenum">
              <a:rPr lang="en-US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itleAndTx" preserve="1" userDrawn="1">
  <p:cSld name="Vertical Title and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Vertical Title 1"/>
          <p:cNvSpPr>
            <a:spLocks noGrp="1"/>
          </p:cNvSpPr>
          <p:nvPr>
            <p:ph type="title" orient="vert"/>
          </p:nvPr>
        </p:nvSpPr>
        <p:spPr bwMode="auto">
          <a:xfrm>
            <a:off x="8724900" y="365125"/>
            <a:ext cx="2628900" cy="5811838"/>
          </a:xfrm>
        </p:spPr>
        <p:txBody>
          <a:bodyPr vert="eaVert"/>
          <a:lstStyle/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5" name="Vertical Text Placeholder 2"/>
          <p:cNvSpPr>
            <a:spLocks noGrp="1"/>
          </p:cNvSpPr>
          <p:nvPr>
            <p:ph type="body" orient="vert" idx="1"/>
          </p:nvPr>
        </p:nvSpPr>
        <p:spPr bwMode="auto">
          <a:xfrm>
            <a:off x="838200" y="365125"/>
            <a:ext cx="7734300" cy="5811838"/>
          </a:xfrm>
        </p:spPr>
        <p:txBody>
          <a:bodyPr vert="eaVert"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9ED3734C-ACA2-CD44-9419-3EA4E9A728CC}" type="datetimeFigureOut">
              <a:rPr lang="en-US"/>
              <a:t>7/10/2023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1F412440-1B23-604B-B178-CB159C9EC6EA}" type="slidenum">
              <a:rPr lang="en-US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9ED3734C-ACA2-CD44-9419-3EA4E9A728CC}" type="datetimeFigureOut">
              <a:rPr lang="en-US" smtClean="0"/>
              <a:t>7/10/2023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pPr>
              <a:defRPr/>
            </a:pPr>
            <a:fld id="{1F412440-1B23-604B-B178-CB159C9EC6EA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2268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D3734C-ACA2-CD44-9419-3EA4E9A728CC}" type="datetimeFigureOut">
              <a:rPr lang="en-US" smtClean="0"/>
              <a:t>7/10/2023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412440-1B23-604B-B178-CB159C9EC6EA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7344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D3734C-ACA2-CD44-9419-3EA4E9A728CC}" type="datetimeFigureOut">
              <a:rPr lang="en-US" smtClean="0"/>
              <a:t>7/10/2023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412440-1B23-604B-B178-CB159C9EC6EA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3273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D3734C-ACA2-CD44-9419-3EA4E9A728CC}" type="datetimeFigureOut">
              <a:rPr lang="en-US" smtClean="0"/>
              <a:t>7/10/2023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412440-1B23-604B-B178-CB159C9EC6EA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9980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D3734C-ACA2-CD44-9419-3EA4E9A728CC}" type="datetimeFigureOut">
              <a:rPr lang="en-US" smtClean="0"/>
              <a:t>7/10/2023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412440-1B23-604B-B178-CB159C9EC6EA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9306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D3734C-ACA2-CD44-9419-3EA4E9A728CC}" type="datetimeFigureOut">
              <a:rPr lang="en-US" smtClean="0"/>
              <a:t>7/10/2023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412440-1B23-604B-B178-CB159C9EC6EA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1811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D3734C-ACA2-CD44-9419-3EA4E9A728CC}" type="datetimeFigureOut">
              <a:rPr lang="en-US" smtClean="0"/>
              <a:t>7/10/2023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412440-1B23-604B-B178-CB159C9EC6EA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9488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TOP.png"/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ED3734C-ACA2-CD44-9419-3EA4E9A728CC}" type="datetimeFigureOut">
              <a:rPr lang="en-US" smtClean="0"/>
              <a:t>7/10/2023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F412440-1B23-604B-B178-CB159C9EC6EA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2133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5" r:id="rId1"/>
    <p:sldLayoutId id="2147483836" r:id="rId2"/>
    <p:sldLayoutId id="2147483837" r:id="rId3"/>
    <p:sldLayoutId id="2147483838" r:id="rId4"/>
    <p:sldLayoutId id="2147483839" r:id="rId5"/>
    <p:sldLayoutId id="2147483840" r:id="rId6"/>
    <p:sldLayoutId id="2147483841" r:id="rId7"/>
    <p:sldLayoutId id="2147483842" r:id="rId8"/>
    <p:sldLayoutId id="2147483843" r:id="rId9"/>
    <p:sldLayoutId id="2147483844" r:id="rId10"/>
    <p:sldLayoutId id="2147483845" r:id="rId11"/>
    <p:sldLayoutId id="2147483846" r:id="rId12"/>
    <p:sldLayoutId id="2147483847" r:id="rId13"/>
    <p:sldLayoutId id="2147483848" r:id="rId14"/>
    <p:sldLayoutId id="2147483849" r:id="rId15"/>
    <p:sldLayoutId id="2147483850" r:id="rId16"/>
    <p:sldLayoutId id="2147483851" r:id="rId17"/>
    <p:sldLayoutId id="2147483649" r:id="rId18"/>
    <p:sldLayoutId id="2147483650" r:id="rId19"/>
    <p:sldLayoutId id="2147483651" r:id="rId20"/>
    <p:sldLayoutId id="2147483652" r:id="rId21"/>
    <p:sldLayoutId id="2147483653" r:id="rId22"/>
    <p:sldLayoutId id="2147483654" r:id="rId23"/>
    <p:sldLayoutId id="2147483655" r:id="rId24"/>
    <p:sldLayoutId id="2147483656" r:id="rId25"/>
    <p:sldLayoutId id="2147483657" r:id="rId26"/>
    <p:sldLayoutId id="2147483658" r:id="rId27"/>
    <p:sldLayoutId id="2147483659" r:id="rId28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noFill/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 bwMode="auto">
          <a:xfrm>
            <a:off x="838198" y="365124"/>
            <a:ext cx="10515600" cy="920749"/>
          </a:xfrm>
        </p:spPr>
        <p:txBody>
          <a:bodyPr/>
          <a:lstStyle/>
          <a:p>
            <a:pPr>
              <a:defRPr/>
            </a:pPr>
            <a:r>
              <a:rPr lang="de-DE" dirty="0" err="1"/>
              <a:t>iuppiter_optimus_maximus</a:t>
            </a:r>
            <a:endParaRPr dirty="0"/>
          </a:p>
        </p:txBody>
      </p:sp>
      <p:pic>
        <p:nvPicPr>
          <p:cNvPr id="8" name="Inhaltsplatzhalter 7">
            <a:extLst>
              <a:ext uri="{FF2B5EF4-FFF2-40B4-BE49-F238E27FC236}">
                <a16:creationId xmlns:a16="http://schemas.microsoft.com/office/drawing/2014/main" id="{2F930A80-3AE0-E1D9-2065-DBE0381788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865802" y="1581149"/>
            <a:ext cx="4724400" cy="3540839"/>
          </a:xfrm>
          <a:prstGeom prst="rect">
            <a:avLst/>
          </a:prstGeom>
          <a:ln w="12699">
            <a:solidFill>
              <a:schemeClr val="tx1"/>
            </a:solidFill>
            <a:prstDash val="solid"/>
          </a:ln>
        </p:spPr>
      </p:pic>
      <p:sp>
        <p:nvSpPr>
          <p:cNvPr id="6" name="Rechteck 5"/>
          <p:cNvSpPr/>
          <p:nvPr/>
        </p:nvSpPr>
        <p:spPr bwMode="auto">
          <a:xfrm>
            <a:off x="6601799" y="1581149"/>
            <a:ext cx="4591049" cy="3540839"/>
          </a:xfrm>
          <a:prstGeom prst="rect">
            <a:avLst/>
          </a:prstGeom>
          <a:noFill/>
          <a:ln w="12699">
            <a:solidFill>
              <a:schemeClr val="accent1">
                <a:lumMod val="50196"/>
              </a:schemeClr>
            </a:solidFill>
            <a:prstDash val="solid"/>
          </a:ln>
        </p:spPr>
        <p:txBody>
          <a:bodyPr vertOverflow="overflow" horzOverflow="clip" vert="horz" wrap="square" lIns="91440" tIns="45720" rIns="91440" bIns="45720" numCol="1" spcCol="0" rtlCol="0" fromWordArt="0" anchor="t" anchorCtr="0" forceAA="0" compatLnSpc="0">
            <a:noAutofit/>
          </a:bodyPr>
          <a:lstStyle/>
          <a:p>
            <a:pPr>
              <a:defRPr/>
            </a:pPr>
            <a:endParaRPr sz="2800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E04F4322-6FDF-5527-90E4-5E4190BBA312}"/>
              </a:ext>
            </a:extLst>
          </p:cNvPr>
          <p:cNvSpPr txBox="1"/>
          <p:nvPr/>
        </p:nvSpPr>
        <p:spPr>
          <a:xfrm>
            <a:off x="6636931" y="1581149"/>
            <a:ext cx="4520784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2000" dirty="0" err="1"/>
              <a:t>Iuppiter</a:t>
            </a:r>
            <a:r>
              <a:rPr lang="de-DE" sz="2000" dirty="0"/>
              <a:t> Optimus Maximus</a:t>
            </a:r>
          </a:p>
          <a:p>
            <a:endParaRPr lang="de-DE" sz="2000" dirty="0"/>
          </a:p>
          <a:p>
            <a:r>
              <a:rPr lang="de-DE" sz="2000" dirty="0"/>
              <a:t>BIGBOSS im besten Alter 💪😎</a:t>
            </a:r>
          </a:p>
          <a:p>
            <a:r>
              <a:rPr lang="de-DE" sz="2000" dirty="0"/>
              <a:t>#I❤️Roma</a:t>
            </a:r>
          </a:p>
          <a:p>
            <a:r>
              <a:rPr lang="de-DE" sz="2000" dirty="0"/>
              <a:t>kinderreicher Familienmensch🤪</a:t>
            </a:r>
          </a:p>
          <a:p>
            <a:r>
              <a:rPr lang="de-DE" sz="2000" dirty="0"/>
              <a:t>unsterblich (gut aussehend😉)</a:t>
            </a:r>
          </a:p>
          <a:p>
            <a:r>
              <a:rPr lang="de-DE" sz="2000" dirty="0"/>
              <a:t>Womanizer mit ❤️</a:t>
            </a:r>
            <a:r>
              <a:rPr lang="de-DE" sz="2000" dirty="0" smtClean="0"/>
              <a:t>😏</a:t>
            </a:r>
            <a:endParaRPr lang="de-DE" sz="2000" dirty="0"/>
          </a:p>
          <a:p>
            <a:r>
              <a:rPr lang="de-DE" sz="2000" dirty="0"/>
              <a:t>mehrfach vergeben 🤫</a:t>
            </a:r>
          </a:p>
          <a:p>
            <a:r>
              <a:rPr lang="de-DE" sz="2000" dirty="0"/>
              <a:t>#Iloveyouall😘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" name="Bildplatzhalter 2" descr="Ein Bild, das Text, Natur enthält.&#10;&#10;Automatisch generierte Beschreibung">
            <a:extLst>
              <a:ext uri="{FF2B5EF4-FFF2-40B4-BE49-F238E27FC236}">
                <a16:creationId xmlns:a16="http://schemas.microsoft.com/office/drawing/2014/main" id="{81790B4C-528E-D5C3-0F7C-ABE9156E2BE0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1596" r="11596"/>
          <a:stretch>
            <a:fillRect/>
          </a:stretch>
        </p:blipFill>
        <p:spPr bwMode="auto">
          <a:xfrm>
            <a:off x="849313" y="1047750"/>
            <a:ext cx="4991100" cy="4873625"/>
          </a:xfrm>
          <a:prstGeom prst="rect">
            <a:avLst/>
          </a:prstGeom>
          <a:ln w="12699">
            <a:solidFill>
              <a:schemeClr val="tx1"/>
            </a:solidFill>
            <a:prstDash val="solid"/>
          </a:ln>
        </p:spPr>
      </p:pic>
      <p:sp>
        <p:nvSpPr>
          <p:cNvPr id="5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6592275" y="1047749"/>
            <a:ext cx="4599599" cy="4819649"/>
          </a:xfrm>
          <a:prstGeom prst="rect">
            <a:avLst/>
          </a:prstGeom>
          <a:ln w="12699">
            <a:solidFill>
              <a:schemeClr val="tx1"/>
            </a:solidFill>
            <a:prstDash val="solid"/>
          </a:ln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>
              <a:defRPr/>
            </a:pPr>
            <a:r>
              <a:rPr lang="de-DE" sz="2400" dirty="0" err="1"/>
              <a:t>iuppiter_optimus_maximus</a:t>
            </a:r>
            <a:endParaRPr lang="de-DE" sz="2400" dirty="0"/>
          </a:p>
          <a:p>
            <a:pPr>
              <a:defRPr/>
            </a:pPr>
            <a:endParaRPr lang="de-DE" sz="2400" dirty="0"/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de-DE" sz="2400" dirty="0"/>
              <a:t>#unwiederstehlicherPlayboy🦢</a:t>
            </a: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de-DE" sz="2400" dirty="0"/>
              <a:t>#vorderLiebesnacht❤️❤️❤️</a:t>
            </a: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endParaRPr lang="de-DE" sz="2400" dirty="0"/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de-DE" sz="2400" dirty="0"/>
              <a:t>Verführung Ledas in Schwanengestalt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" name="Bildplatzhalter 1">
            <a:extLst>
              <a:ext uri="{FF2B5EF4-FFF2-40B4-BE49-F238E27FC236}">
                <a16:creationId xmlns:a16="http://schemas.microsoft.com/office/drawing/2014/main" id="{0A457AC7-2720-CD68-530B-FD9A05181E22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1596" r="11596"/>
          <a:stretch/>
        </p:blipFill>
        <p:spPr>
          <a:xfrm>
            <a:off x="849313" y="1047750"/>
            <a:ext cx="4991100" cy="4873625"/>
          </a:xfrm>
          <a:prstGeom prst="rect">
            <a:avLst/>
          </a:prstGeom>
        </p:spPr>
      </p:pic>
      <p:sp>
        <p:nvSpPr>
          <p:cNvPr id="5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6592275" y="1047749"/>
            <a:ext cx="4599599" cy="4819649"/>
          </a:xfrm>
          <a:prstGeom prst="rect">
            <a:avLst/>
          </a:prstGeom>
          <a:ln w="12699">
            <a:solidFill>
              <a:schemeClr val="tx1"/>
            </a:solidFill>
            <a:prstDash val="solid"/>
          </a:ln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>
              <a:spcBef>
                <a:spcPts val="0"/>
              </a:spcBef>
              <a:defRPr/>
            </a:pPr>
            <a:r>
              <a:rPr lang="de-DE" sz="2600" dirty="0" err="1"/>
              <a:t>iuppiter_optimus_maximus</a:t>
            </a:r>
            <a:endParaRPr lang="de-DE" sz="2600" dirty="0"/>
          </a:p>
          <a:p>
            <a:pPr>
              <a:spcBef>
                <a:spcPts val="0"/>
              </a:spcBef>
              <a:defRPr/>
            </a:pPr>
            <a:endParaRPr lang="de-DE" sz="2600" dirty="0"/>
          </a:p>
          <a:p>
            <a:pPr>
              <a:spcBef>
                <a:spcPts val="0"/>
              </a:spcBef>
              <a:defRPr/>
            </a:pPr>
            <a:r>
              <a:rPr lang="de-DE" sz="2600" dirty="0"/>
              <a:t>#requiescatinpace</a:t>
            </a:r>
          </a:p>
          <a:p>
            <a:pPr>
              <a:spcBef>
                <a:spcPts val="0"/>
              </a:spcBef>
              <a:defRPr/>
            </a:pPr>
            <a:endParaRPr lang="de-DE" sz="2600" dirty="0"/>
          </a:p>
          <a:p>
            <a:pPr>
              <a:spcBef>
                <a:spcPts val="0"/>
              </a:spcBef>
              <a:defRPr/>
            </a:pPr>
            <a:r>
              <a:rPr lang="de-DE" sz="2600" dirty="0"/>
              <a:t>Erinnerung an die grandiose Zeit mit meiner geliebten Semele❤️, die ich in meiner wahren Gestalt durch meinen Glanz vernichtete☢️... nur unser Sohn Bacchus 🍇ist als Ergebnis unserer Liebe geblieben...</a:t>
            </a:r>
            <a:endParaRPr sz="26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" name="Bildplatzhalter 2" descr="Ein Bild, das Blase, Wasser, Phase enthält.&#10;&#10;Automatisch generierte Beschreibung">
            <a:extLst>
              <a:ext uri="{FF2B5EF4-FFF2-40B4-BE49-F238E27FC236}">
                <a16:creationId xmlns:a16="http://schemas.microsoft.com/office/drawing/2014/main" id="{C9004C26-BA21-EDA8-9552-78A3025262E1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824" r="1824"/>
          <a:stretch>
            <a:fillRect/>
          </a:stretch>
        </p:blipFill>
        <p:spPr bwMode="auto">
          <a:xfrm>
            <a:off x="849313" y="1047750"/>
            <a:ext cx="4991100" cy="4873625"/>
          </a:xfrm>
          <a:prstGeom prst="rect">
            <a:avLst/>
          </a:prstGeom>
          <a:ln w="12699">
            <a:solidFill>
              <a:schemeClr val="tx1"/>
            </a:solidFill>
            <a:prstDash val="solid"/>
          </a:ln>
        </p:spPr>
      </p:pic>
      <p:sp>
        <p:nvSpPr>
          <p:cNvPr id="5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6592275" y="1047749"/>
            <a:ext cx="4599599" cy="4819649"/>
          </a:xfrm>
          <a:prstGeom prst="rect">
            <a:avLst/>
          </a:prstGeom>
          <a:ln w="12699">
            <a:solidFill>
              <a:schemeClr val="tx1"/>
            </a:solidFill>
            <a:prstDash val="solid"/>
          </a:ln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>
              <a:spcBef>
                <a:spcPts val="0"/>
              </a:spcBef>
              <a:defRPr/>
            </a:pPr>
            <a:r>
              <a:rPr lang="de-DE" sz="2600" dirty="0" err="1"/>
              <a:t>iuppiter_optimus_maximus</a:t>
            </a:r>
            <a:endParaRPr lang="de-DE" sz="2600" dirty="0"/>
          </a:p>
          <a:p>
            <a:pPr>
              <a:spcBef>
                <a:spcPts val="0"/>
              </a:spcBef>
              <a:defRPr/>
            </a:pPr>
            <a:endParaRPr lang="de-DE" sz="2600" dirty="0"/>
          </a:p>
          <a:p>
            <a:pPr>
              <a:spcBef>
                <a:spcPts val="0"/>
              </a:spcBef>
              <a:defRPr/>
            </a:pPr>
            <a:r>
              <a:rPr lang="de-DE" sz="2600" dirty="0"/>
              <a:t>#superdaddys🍆💦💰🔥 #orion🧬🌟</a:t>
            </a:r>
          </a:p>
          <a:p>
            <a:pPr>
              <a:spcBef>
                <a:spcPts val="0"/>
              </a:spcBef>
              <a:defRPr/>
            </a:pPr>
            <a:endParaRPr lang="de-DE" sz="2600" dirty="0"/>
          </a:p>
          <a:p>
            <a:pPr>
              <a:spcBef>
                <a:spcPts val="0"/>
              </a:spcBef>
              <a:defRPr/>
            </a:pPr>
            <a:r>
              <a:rPr lang="de-DE" sz="2600" dirty="0" err="1"/>
              <a:t>Neptunus</a:t>
            </a:r>
            <a:r>
              <a:rPr lang="de-DE" sz="2600" dirty="0"/>
              <a:t> 🧜‍♂️, Mercurius 📦und ich ⚡beim Besuch unseres Sohnes Orion... von mir hat er die Lüsternheit geerbt 😏</a:t>
            </a:r>
          </a:p>
          <a:p>
            <a:pPr>
              <a:defRPr/>
            </a:pPr>
            <a:endParaRPr lang="de-DE" sz="2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Kondensstreifen">
  <a:themeElements>
    <a:clrScheme name="Kondensstreifen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E5224E"/>
      </a:accent1>
      <a:accent2>
        <a:srgbClr val="9D074E"/>
      </a:accent2>
      <a:accent3>
        <a:srgbClr val="7F2294"/>
      </a:accent3>
      <a:accent4>
        <a:srgbClr val="8D65EA"/>
      </a:accent4>
      <a:accent5>
        <a:srgbClr val="588FE2"/>
      </a:accent5>
      <a:accent6>
        <a:srgbClr val="127CA4"/>
      </a:accent6>
      <a:hlink>
        <a:srgbClr val="FB4AB6"/>
      </a:hlink>
      <a:folHlink>
        <a:srgbClr val="F98FE9"/>
      </a:folHlink>
    </a:clrScheme>
    <a:fontScheme name="Kondensstreifen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densstreifen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6DB8EB18-3657-4051-A897-2ED38832359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Kondensstreifen </Template>
  <TotalTime>0</TotalTime>
  <Words>112</Words>
  <Application>Microsoft Office PowerPoint</Application>
  <DocSecurity>0</DocSecurity>
  <PresentationFormat>Breitbild</PresentationFormat>
  <Paragraphs>26</Paragraphs>
  <Slides>4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4</vt:i4>
      </vt:variant>
    </vt:vector>
  </HeadingPairs>
  <TitlesOfParts>
    <vt:vector size="7" baseType="lpstr">
      <vt:lpstr>Arial</vt:lpstr>
      <vt:lpstr>Century Gothic</vt:lpstr>
      <vt:lpstr>Kondensstreifen</vt:lpstr>
      <vt:lpstr>iuppiter_optimus_maximus</vt:lpstr>
      <vt:lpstr>PowerPoint-Präsentation</vt:lpstr>
      <vt:lpstr>PowerPoint-Präsentation</vt:lpstr>
      <vt:lpstr>PowerPoint-Präsentation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/>
  <cp:lastModifiedBy/>
  <cp:revision>4</cp:revision>
  <dcterms:created xsi:type="dcterms:W3CDTF">2019-12-05T04:00:53Z</dcterms:created>
  <dcterms:modified xsi:type="dcterms:W3CDTF">2023-07-10T06:16:25Z</dcterms:modified>
  <cp:category/>
  <dc:identifier/>
  <cp:contentStatus/>
  <dc:language/>
  <cp:version/>
</cp:coreProperties>
</file>