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834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12192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9711AF-77EB-438E-8F88-72D5C4172142}" v="23" dt="2022-11-01T14:52:32.1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2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fld id="{9ED3734C-ACA2-CD44-9419-3EA4E9A728C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72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D3734C-ACA2-CD44-9419-3EA4E9A728C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2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ED3734C-ACA2-CD44-9419-3EA4E9A728C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09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ED3734C-ACA2-CD44-9419-3EA4E9A728C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5381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ED3734C-ACA2-CD44-9419-3EA4E9A728C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80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D3734C-ACA2-CD44-9419-3EA4E9A728C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97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D3734C-ACA2-CD44-9419-3EA4E9A728C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57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D3734C-ACA2-CD44-9419-3EA4E9A728C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10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ED3734C-ACA2-CD44-9419-3EA4E9A728C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46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D3734C-ACA2-CD44-9419-3EA4E9A728CC}" type="datetimeFigureOut">
              <a:rPr lang="en-US"/>
              <a:t>7/11/2023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412440-1B23-604B-B178-CB159C9EC6EA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D3734C-ACA2-CD44-9419-3EA4E9A728CC}" type="datetimeFigureOut">
              <a:rPr lang="en-US"/>
              <a:t>7/11/2023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412440-1B23-604B-B178-CB159C9EC6EA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D3734C-ACA2-CD44-9419-3EA4E9A728C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88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D3734C-ACA2-CD44-9419-3EA4E9A728CC}" type="datetimeFigureOut">
              <a:rPr lang="en-US"/>
              <a:t>7/11/2023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412440-1B23-604B-B178-CB159C9EC6EA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D3734C-ACA2-CD44-9419-3EA4E9A728CC}" type="datetimeFigureOut">
              <a:rPr lang="en-US"/>
              <a:t>7/11/2023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412440-1B23-604B-B178-CB159C9EC6EA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D3734C-ACA2-CD44-9419-3EA4E9A728CC}" type="datetimeFigureOut">
              <a:rPr lang="en-US"/>
              <a:t>7/11/2023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412440-1B23-604B-B178-CB159C9EC6EA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D3734C-ACA2-CD44-9419-3EA4E9A728CC}" type="datetimeFigureOut">
              <a:rPr lang="en-US"/>
              <a:t>7/11/2023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412440-1B23-604B-B178-CB159C9EC6EA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D3734C-ACA2-CD44-9419-3EA4E9A728CC}" type="datetimeFigureOut">
              <a:rPr lang="en-US"/>
              <a:t>7/11/2023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412440-1B23-604B-B178-CB159C9EC6EA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D3734C-ACA2-CD44-9419-3EA4E9A728CC}" type="datetimeFigureOut">
              <a:rPr lang="en-US"/>
              <a:t>7/11/2023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412440-1B23-604B-B178-CB159C9EC6EA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D3734C-ACA2-CD44-9419-3EA4E9A728CC}" type="datetimeFigureOut">
              <a:rPr lang="en-US"/>
              <a:t>7/11/2023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412440-1B23-604B-B178-CB159C9EC6EA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D3734C-ACA2-CD44-9419-3EA4E9A728CC}" type="datetimeFigureOut">
              <a:rPr lang="en-US"/>
              <a:t>7/11/2023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412440-1B23-604B-B178-CB159C9EC6EA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D3734C-ACA2-CD44-9419-3EA4E9A728CC}" type="datetimeFigureOut">
              <a:rPr lang="en-US"/>
              <a:t>7/11/2023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412440-1B23-604B-B178-CB159C9EC6EA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ED3734C-ACA2-CD44-9419-3EA4E9A728C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2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D3734C-ACA2-CD44-9419-3EA4E9A728C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3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D3734C-ACA2-CD44-9419-3EA4E9A728C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2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D3734C-ACA2-CD44-9419-3EA4E9A728C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9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D3734C-ACA2-CD44-9419-3EA4E9A728C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30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D3734C-ACA2-CD44-9419-3EA4E9A728C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8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D3734C-ACA2-CD44-9419-3EA4E9A728C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4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3734C-ACA2-CD44-9419-3EA4E9A728C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1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649" r:id="rId18"/>
    <p:sldLayoutId id="2147483650" r:id="rId19"/>
    <p:sldLayoutId id="2147483651" r:id="rId20"/>
    <p:sldLayoutId id="2147483652" r:id="rId21"/>
    <p:sldLayoutId id="2147483653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noFill/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8198" y="365124"/>
            <a:ext cx="10515600" cy="920749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Zeus_theos_megistos</a:t>
            </a:r>
            <a:r>
              <a:rPr lang="de-DE" dirty="0" smtClean="0"/>
              <a:t>  </a:t>
            </a:r>
            <a:endParaRPr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2F930A80-3AE0-E1D9-2065-DBE038178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65802" y="1581149"/>
            <a:ext cx="4724400" cy="3540839"/>
          </a:xfrm>
          <a:prstGeom prst="rect">
            <a:avLst/>
          </a:prstGeom>
          <a:ln w="12699">
            <a:solidFill>
              <a:schemeClr val="tx1"/>
            </a:solidFill>
            <a:prstDash val="solid"/>
          </a:ln>
        </p:spPr>
      </p:pic>
      <p:sp>
        <p:nvSpPr>
          <p:cNvPr id="6" name="Rechteck 5"/>
          <p:cNvSpPr/>
          <p:nvPr/>
        </p:nvSpPr>
        <p:spPr bwMode="auto">
          <a:xfrm>
            <a:off x="6601799" y="1581149"/>
            <a:ext cx="4591049" cy="3540839"/>
          </a:xfrm>
          <a:prstGeom prst="rect">
            <a:avLst/>
          </a:prstGeom>
          <a:noFill/>
          <a:ln w="1269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endParaRPr sz="28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04F4322-6FDF-5527-90E4-5E4190BBA312}"/>
              </a:ext>
            </a:extLst>
          </p:cNvPr>
          <p:cNvSpPr txBox="1"/>
          <p:nvPr/>
        </p:nvSpPr>
        <p:spPr>
          <a:xfrm>
            <a:off x="6636931" y="1581149"/>
            <a:ext cx="452078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 smtClean="0"/>
              <a:t>Zeus </a:t>
            </a:r>
            <a:r>
              <a:rPr lang="de-DE" sz="2000" dirty="0" err="1" smtClean="0"/>
              <a:t>theos</a:t>
            </a:r>
            <a:r>
              <a:rPr lang="de-DE" sz="2000" dirty="0" smtClean="0"/>
              <a:t> </a:t>
            </a:r>
            <a:r>
              <a:rPr lang="de-DE" sz="2000" dirty="0" err="1" smtClean="0"/>
              <a:t>megistos</a:t>
            </a:r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BIGBOSS im besten Alter 💪😎</a:t>
            </a:r>
          </a:p>
          <a:p>
            <a:r>
              <a:rPr lang="de-DE" sz="2000" dirty="0"/>
              <a:t>#</a:t>
            </a:r>
            <a:r>
              <a:rPr lang="de-DE" sz="2000" dirty="0" smtClean="0"/>
              <a:t>I❤️Ellenikon</a:t>
            </a:r>
            <a:endParaRPr lang="de-DE" sz="2000" dirty="0"/>
          </a:p>
          <a:p>
            <a:r>
              <a:rPr lang="de-DE" sz="2000" dirty="0"/>
              <a:t>kinderreicher Familienmensch🤪</a:t>
            </a:r>
          </a:p>
          <a:p>
            <a:r>
              <a:rPr lang="de-DE" sz="2000" dirty="0"/>
              <a:t>unsterblich (gut aussehend😉)</a:t>
            </a:r>
          </a:p>
          <a:p>
            <a:r>
              <a:rPr lang="de-DE" sz="2000" dirty="0"/>
              <a:t>Womanizer mit ❤️</a:t>
            </a:r>
            <a:r>
              <a:rPr lang="de-DE" sz="2000" dirty="0" smtClean="0"/>
              <a:t>😏</a:t>
            </a:r>
            <a:endParaRPr lang="de-DE" sz="2000" dirty="0"/>
          </a:p>
          <a:p>
            <a:r>
              <a:rPr lang="de-DE" sz="2000" dirty="0"/>
              <a:t>mehrfach vergeben 🤫</a:t>
            </a:r>
          </a:p>
          <a:p>
            <a:r>
              <a:rPr lang="de-DE" sz="2000" dirty="0"/>
              <a:t>#Iloveyouall😘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Bildplatzhalter 2" descr="Ein Bild, das Text, Natur enthält.&#10;&#10;Automatisch generierte Beschreibung">
            <a:extLst>
              <a:ext uri="{FF2B5EF4-FFF2-40B4-BE49-F238E27FC236}">
                <a16:creationId xmlns:a16="http://schemas.microsoft.com/office/drawing/2014/main" id="{81790B4C-528E-D5C3-0F7C-ABE9156E2BE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596" r="11596"/>
          <a:stretch>
            <a:fillRect/>
          </a:stretch>
        </p:blipFill>
        <p:spPr bwMode="auto">
          <a:xfrm>
            <a:off x="849313" y="1047750"/>
            <a:ext cx="4991100" cy="4873625"/>
          </a:xfrm>
          <a:prstGeom prst="rect">
            <a:avLst/>
          </a:prstGeom>
          <a:ln w="12699">
            <a:solidFill>
              <a:schemeClr val="tx1"/>
            </a:solidFill>
            <a:prstDash val="solid"/>
          </a:ln>
        </p:spPr>
      </p:pic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592275" y="1047749"/>
            <a:ext cx="4599599" cy="4819649"/>
          </a:xfrm>
          <a:prstGeom prst="rect">
            <a:avLst/>
          </a:prstGeom>
          <a:ln w="12699"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defRPr/>
            </a:pPr>
            <a:r>
              <a:rPr lang="de-DE" sz="2400" dirty="0" err="1" smtClean="0"/>
              <a:t>zeus_theos_megistos</a:t>
            </a:r>
            <a:endParaRPr lang="de-DE" sz="2400" dirty="0"/>
          </a:p>
          <a:p>
            <a:pPr>
              <a:defRPr/>
            </a:pPr>
            <a:endParaRPr lang="de-DE" sz="24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2400" dirty="0"/>
              <a:t>#unwiederstehlicherPlayboy🦢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2400" dirty="0"/>
              <a:t>#vorderLiebesnacht❤️❤️❤️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de-DE" sz="24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2400" dirty="0"/>
              <a:t>Verführung Ledas in Schwanengestalt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Bildplatzhalter 1">
            <a:extLst>
              <a:ext uri="{FF2B5EF4-FFF2-40B4-BE49-F238E27FC236}">
                <a16:creationId xmlns:a16="http://schemas.microsoft.com/office/drawing/2014/main" id="{0A457AC7-2720-CD68-530B-FD9A05181E2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596" r="11596"/>
          <a:stretch/>
        </p:blipFill>
        <p:spPr>
          <a:xfrm>
            <a:off x="849313" y="1047750"/>
            <a:ext cx="4991100" cy="4873625"/>
          </a:xfrm>
          <a:prstGeom prst="rect">
            <a:avLst/>
          </a:prstGeom>
        </p:spPr>
      </p:pic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592275" y="1047749"/>
            <a:ext cx="4599599" cy="4819649"/>
          </a:xfrm>
          <a:prstGeom prst="rect">
            <a:avLst/>
          </a:prstGeom>
          <a:ln w="12699"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spcBef>
                <a:spcPts val="0"/>
              </a:spcBef>
              <a:defRPr/>
            </a:pPr>
            <a:r>
              <a:rPr lang="de-DE" sz="2600" dirty="0" err="1" smtClean="0"/>
              <a:t>zeus_theos_megistos</a:t>
            </a:r>
            <a:endParaRPr lang="de-DE" sz="2600" dirty="0"/>
          </a:p>
          <a:p>
            <a:pPr>
              <a:spcBef>
                <a:spcPts val="0"/>
              </a:spcBef>
              <a:defRPr/>
            </a:pPr>
            <a:endParaRPr lang="de-DE" sz="2600" dirty="0"/>
          </a:p>
          <a:p>
            <a:pPr>
              <a:spcBef>
                <a:spcPts val="0"/>
              </a:spcBef>
              <a:defRPr/>
            </a:pPr>
            <a:r>
              <a:rPr lang="de-DE" sz="2600" dirty="0" smtClean="0"/>
              <a:t>#</a:t>
            </a:r>
            <a:r>
              <a:rPr lang="de-DE" sz="2600" dirty="0" err="1" smtClean="0"/>
              <a:t>Semele</a:t>
            </a:r>
            <a:r>
              <a:rPr lang="de-DE" sz="2600" dirty="0" smtClean="0"/>
              <a:t> </a:t>
            </a:r>
            <a:r>
              <a:rPr lang="de-DE" sz="2600" dirty="0" err="1" smtClean="0"/>
              <a:t>philotate</a:t>
            </a:r>
            <a:endParaRPr lang="de-DE" sz="2600" dirty="0"/>
          </a:p>
          <a:p>
            <a:pPr>
              <a:spcBef>
                <a:spcPts val="0"/>
              </a:spcBef>
              <a:defRPr/>
            </a:pPr>
            <a:endParaRPr lang="de-DE" sz="2600" dirty="0"/>
          </a:p>
          <a:p>
            <a:pPr>
              <a:spcBef>
                <a:spcPts val="0"/>
              </a:spcBef>
              <a:defRPr/>
            </a:pPr>
            <a:r>
              <a:rPr lang="de-DE" sz="2600" dirty="0"/>
              <a:t>Erinnerung an die grandiose Zeit mit meiner geliebten Semele❤️, die ich in meiner wahren Gestalt durch meinen Glanz vernichtete☢️... nur unser Sohn </a:t>
            </a:r>
            <a:r>
              <a:rPr lang="de-DE" sz="2600" dirty="0" smtClean="0"/>
              <a:t>Dionysos </a:t>
            </a:r>
            <a:r>
              <a:rPr lang="de-DE" sz="2600" dirty="0"/>
              <a:t>🍇ist als Ergebnis unserer Liebe geblieben...</a:t>
            </a:r>
            <a:endParaRPr sz="2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Bildplatzhalter 2" descr="Ein Bild, das Blase, Wasser, Phase enthält.&#10;&#10;Automatisch generierte Beschreibung">
            <a:extLst>
              <a:ext uri="{FF2B5EF4-FFF2-40B4-BE49-F238E27FC236}">
                <a16:creationId xmlns:a16="http://schemas.microsoft.com/office/drawing/2014/main" id="{C9004C26-BA21-EDA8-9552-78A3025262E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824" r="1824"/>
          <a:stretch>
            <a:fillRect/>
          </a:stretch>
        </p:blipFill>
        <p:spPr bwMode="auto">
          <a:xfrm>
            <a:off x="849313" y="1047750"/>
            <a:ext cx="4991100" cy="4873625"/>
          </a:xfrm>
          <a:prstGeom prst="rect">
            <a:avLst/>
          </a:prstGeom>
          <a:ln w="12699">
            <a:solidFill>
              <a:schemeClr val="tx1"/>
            </a:solidFill>
            <a:prstDash val="solid"/>
          </a:ln>
        </p:spPr>
      </p:pic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592275" y="1047749"/>
            <a:ext cx="4599599" cy="4819649"/>
          </a:xfrm>
          <a:prstGeom prst="rect">
            <a:avLst/>
          </a:prstGeom>
          <a:ln w="12699">
            <a:solidFill>
              <a:schemeClr val="tx1"/>
            </a:solidFill>
            <a:prstDash val="solid"/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spcBef>
                <a:spcPts val="0"/>
              </a:spcBef>
              <a:defRPr/>
            </a:pPr>
            <a:r>
              <a:rPr lang="de-DE" sz="2600" dirty="0" err="1" smtClean="0"/>
              <a:t>Zeus_theos_megistos</a:t>
            </a:r>
            <a:endParaRPr lang="de-DE" sz="2600" dirty="0"/>
          </a:p>
          <a:p>
            <a:pPr>
              <a:spcBef>
                <a:spcPts val="0"/>
              </a:spcBef>
              <a:defRPr/>
            </a:pPr>
            <a:endParaRPr lang="de-DE" sz="2600" dirty="0"/>
          </a:p>
          <a:p>
            <a:pPr>
              <a:spcBef>
                <a:spcPts val="0"/>
              </a:spcBef>
              <a:defRPr/>
            </a:pPr>
            <a:r>
              <a:rPr lang="de-DE" sz="2600" dirty="0"/>
              <a:t>#superdaddys🍆💦💰🔥 #orion🧬🌟</a:t>
            </a:r>
          </a:p>
          <a:p>
            <a:pPr>
              <a:spcBef>
                <a:spcPts val="0"/>
              </a:spcBef>
              <a:defRPr/>
            </a:pPr>
            <a:endParaRPr lang="de-DE" sz="2600" dirty="0"/>
          </a:p>
          <a:p>
            <a:pPr>
              <a:spcBef>
                <a:spcPts val="0"/>
              </a:spcBef>
              <a:defRPr/>
            </a:pPr>
            <a:r>
              <a:rPr lang="de-DE" sz="2600" dirty="0" smtClean="0"/>
              <a:t>Poseidon </a:t>
            </a:r>
            <a:r>
              <a:rPr lang="de-DE" sz="2600" dirty="0"/>
              <a:t>🧜‍♂️, </a:t>
            </a:r>
            <a:r>
              <a:rPr lang="de-DE" sz="2600" dirty="0" smtClean="0"/>
              <a:t>Hermes </a:t>
            </a:r>
            <a:r>
              <a:rPr lang="de-DE" sz="2600" dirty="0"/>
              <a:t>📦und ich ⚡beim Besuch unseres Sohnes Orion... von mir hat er die Lüsternheit geerbt 😏</a:t>
            </a:r>
          </a:p>
          <a:p>
            <a:pPr>
              <a:defRPr/>
            </a:pPr>
            <a:endParaRPr lang="de-DE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ondensstreifen">
  <a:themeElements>
    <a:clrScheme name="Kondensstreife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Kondensstreife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sstreife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Kondensstreifen </Template>
  <TotalTime>0</TotalTime>
  <Words>113</Words>
  <Application>Microsoft Office PowerPoint</Application>
  <DocSecurity>0</DocSecurity>
  <PresentationFormat>Breitbild</PresentationFormat>
  <Paragraphs>26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Kondensstreifen</vt:lpstr>
      <vt:lpstr>Zeus_theos_megistos  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4</cp:revision>
  <dcterms:created xsi:type="dcterms:W3CDTF">2019-12-05T04:00:53Z</dcterms:created>
  <dcterms:modified xsi:type="dcterms:W3CDTF">2023-07-11T09:22:35Z</dcterms:modified>
  <cp:category/>
  <dc:identifier/>
  <cp:contentStatus/>
  <dc:language/>
  <cp:version/>
</cp:coreProperties>
</file>