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6" r:id="rId5"/>
    <p:sldId id="257" r:id="rId6"/>
    <p:sldId id="258" r:id="rId7"/>
    <p:sldId id="260" r:id="rId8"/>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585112-2A9C-CF88-0F50-500AF0279D23}" name="Schmid, Jonas" initials="SJ" userId="S::na263@uni-heidelberg.de::4aae41fa-c793-487c-9026-3358a2f01e7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7FF"/>
    <a:srgbClr val="FFF5D9"/>
    <a:srgbClr val="DDF0FF"/>
    <a:srgbClr val="E5F4FF"/>
    <a:srgbClr val="FFF9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303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roeder, Laura Odila" userId="9cb1fe30-54e1-42a4-8d0f-e51e3dd04de4" providerId="ADAL" clId="{0634F97A-0178-4E43-9378-4F256657474B}"/>
    <pc:docChg chg="modSld">
      <pc:chgData name="Schroeder, Laura Odila" userId="9cb1fe30-54e1-42a4-8d0f-e51e3dd04de4" providerId="ADAL" clId="{0634F97A-0178-4E43-9378-4F256657474B}" dt="2022-11-09T12:11:14.822" v="131" actId="207"/>
      <pc:docMkLst>
        <pc:docMk/>
      </pc:docMkLst>
      <pc:sldChg chg="modSp">
        <pc:chgData name="Schroeder, Laura Odila" userId="9cb1fe30-54e1-42a4-8d0f-e51e3dd04de4" providerId="ADAL" clId="{0634F97A-0178-4E43-9378-4F256657474B}" dt="2022-11-09T12:11:14.822" v="131" actId="207"/>
        <pc:sldMkLst>
          <pc:docMk/>
          <pc:sldMk cId="545581605" sldId="256"/>
        </pc:sldMkLst>
        <pc:spChg chg="mod">
          <ac:chgData name="Schroeder, Laura Odila" userId="9cb1fe30-54e1-42a4-8d0f-e51e3dd04de4" providerId="ADAL" clId="{0634F97A-0178-4E43-9378-4F256657474B}" dt="2022-11-09T12:11:14.822" v="131" actId="207"/>
          <ac:spMkLst>
            <pc:docMk/>
            <pc:sldMk cId="545581605" sldId="256"/>
            <ac:spMk id="5" creationId="{AAE0E00F-9331-45A2-91C5-555E274C5B89}"/>
          </ac:spMkLst>
        </pc:spChg>
        <pc:graphicFrameChg chg="mod modGraphic">
          <ac:chgData name="Schroeder, Laura Odila" userId="9cb1fe30-54e1-42a4-8d0f-e51e3dd04de4" providerId="ADAL" clId="{0634F97A-0178-4E43-9378-4F256657474B}" dt="2022-11-09T12:09:18.720" v="110" actId="255"/>
          <ac:graphicFrameMkLst>
            <pc:docMk/>
            <pc:sldMk cId="545581605" sldId="256"/>
            <ac:graphicFrameMk id="23" creationId="{E3947CEB-06CB-4491-962E-60E8640E5403}"/>
          </ac:graphicFrameMkLst>
        </pc:graphicFrameChg>
      </pc:sldChg>
      <pc:sldChg chg="modSp">
        <pc:chgData name="Schroeder, Laura Odila" userId="9cb1fe30-54e1-42a4-8d0f-e51e3dd04de4" providerId="ADAL" clId="{0634F97A-0178-4E43-9378-4F256657474B}" dt="2022-11-09T12:09:34.697" v="115" actId="1076"/>
        <pc:sldMkLst>
          <pc:docMk/>
          <pc:sldMk cId="1783729742" sldId="257"/>
        </pc:sldMkLst>
        <pc:spChg chg="mod">
          <ac:chgData name="Schroeder, Laura Odila" userId="9cb1fe30-54e1-42a4-8d0f-e51e3dd04de4" providerId="ADAL" clId="{0634F97A-0178-4E43-9378-4F256657474B}" dt="2022-11-09T12:09:34.697" v="115" actId="1076"/>
          <ac:spMkLst>
            <pc:docMk/>
            <pc:sldMk cId="1783729742" sldId="257"/>
            <ac:spMk id="2" creationId="{D5522CD9-16D5-4BA4-8C86-3EE1CE38BCD5}"/>
          </ac:spMkLst>
        </pc:spChg>
        <pc:spChg chg="mod">
          <ac:chgData name="Schroeder, Laura Odila" userId="9cb1fe30-54e1-42a4-8d0f-e51e3dd04de4" providerId="ADAL" clId="{0634F97A-0178-4E43-9378-4F256657474B}" dt="2022-11-09T12:03:20.940" v="65" actId="20577"/>
          <ac:spMkLst>
            <pc:docMk/>
            <pc:sldMk cId="1783729742" sldId="257"/>
            <ac:spMk id="17" creationId="{2279374A-FFA0-4814-8981-016661209658}"/>
          </ac:spMkLst>
        </pc:spChg>
      </pc:sldChg>
      <pc:sldChg chg="modSp">
        <pc:chgData name="Schroeder, Laura Odila" userId="9cb1fe30-54e1-42a4-8d0f-e51e3dd04de4" providerId="ADAL" clId="{0634F97A-0178-4E43-9378-4F256657474B}" dt="2022-11-09T12:10:15.569" v="124" actId="1076"/>
        <pc:sldMkLst>
          <pc:docMk/>
          <pc:sldMk cId="340119681" sldId="258"/>
        </pc:sldMkLst>
        <pc:spChg chg="mod">
          <ac:chgData name="Schroeder, Laura Odila" userId="9cb1fe30-54e1-42a4-8d0f-e51e3dd04de4" providerId="ADAL" clId="{0634F97A-0178-4E43-9378-4F256657474B}" dt="2022-11-09T12:10:15.569" v="124" actId="1076"/>
          <ac:spMkLst>
            <pc:docMk/>
            <pc:sldMk cId="340119681" sldId="258"/>
            <ac:spMk id="14" creationId="{0D837100-F3DE-473B-9685-0E79D2073F4E}"/>
          </ac:spMkLst>
        </pc:spChg>
        <pc:spChg chg="mod">
          <ac:chgData name="Schroeder, Laura Odila" userId="9cb1fe30-54e1-42a4-8d0f-e51e3dd04de4" providerId="ADAL" clId="{0634F97A-0178-4E43-9378-4F256657474B}" dt="2022-11-09T12:09:51.250" v="121" actId="20577"/>
          <ac:spMkLst>
            <pc:docMk/>
            <pc:sldMk cId="340119681" sldId="258"/>
            <ac:spMk id="17" creationId="{2279374A-FFA0-4814-8981-016661209658}"/>
          </ac:spMkLst>
        </pc:spChg>
      </pc:sldChg>
      <pc:sldChg chg="modSp">
        <pc:chgData name="Schroeder, Laura Odila" userId="9cb1fe30-54e1-42a4-8d0f-e51e3dd04de4" providerId="ADAL" clId="{0634F97A-0178-4E43-9378-4F256657474B}" dt="2022-11-09T12:10:31.369" v="130" actId="1076"/>
        <pc:sldMkLst>
          <pc:docMk/>
          <pc:sldMk cId="3517585748" sldId="260"/>
        </pc:sldMkLst>
        <pc:spChg chg="mod">
          <ac:chgData name="Schroeder, Laura Odila" userId="9cb1fe30-54e1-42a4-8d0f-e51e3dd04de4" providerId="ADAL" clId="{0634F97A-0178-4E43-9378-4F256657474B}" dt="2022-11-09T12:10:31.369" v="130" actId="1076"/>
          <ac:spMkLst>
            <pc:docMk/>
            <pc:sldMk cId="3517585748" sldId="260"/>
            <ac:spMk id="2" creationId="{D5522CD9-16D5-4BA4-8C86-3EE1CE38BCD5}"/>
          </ac:spMkLst>
        </pc:spChg>
        <pc:spChg chg="mod">
          <ac:chgData name="Schroeder, Laura Odila" userId="9cb1fe30-54e1-42a4-8d0f-e51e3dd04de4" providerId="ADAL" clId="{0634F97A-0178-4E43-9378-4F256657474B}" dt="2022-11-09T12:03:46.400" v="69" actId="20577"/>
          <ac:spMkLst>
            <pc:docMk/>
            <pc:sldMk cId="3517585748" sldId="260"/>
            <ac:spMk id="17" creationId="{2279374A-FFA0-4814-8981-016661209658}"/>
          </ac:spMkLst>
        </pc:spChg>
      </pc:sldChg>
    </pc:docChg>
  </pc:docChgLst>
  <pc:docChgLst>
    <pc:chgData name="Schmid, Jonas" userId="4aae41fa-c793-487c-9026-3358a2f01e7b" providerId="ADAL" clId="{9F02D50B-90AE-7848-9267-80D7316C55DA}"/>
    <pc:docChg chg="modSld">
      <pc:chgData name="Schmid, Jonas" userId="4aae41fa-c793-487c-9026-3358a2f01e7b" providerId="ADAL" clId="{9F02D50B-90AE-7848-9267-80D7316C55DA}" dt="2022-11-09T12:23:57.552" v="113"/>
      <pc:docMkLst>
        <pc:docMk/>
      </pc:docMkLst>
      <pc:sldChg chg="modSp mod addCm delCm modCm">
        <pc:chgData name="Schmid, Jonas" userId="4aae41fa-c793-487c-9026-3358a2f01e7b" providerId="ADAL" clId="{9F02D50B-90AE-7848-9267-80D7316C55DA}" dt="2022-11-09T12:23:44.516" v="111"/>
        <pc:sldMkLst>
          <pc:docMk/>
          <pc:sldMk cId="1783729742" sldId="257"/>
        </pc:sldMkLst>
        <pc:spChg chg="mod">
          <ac:chgData name="Schmid, Jonas" userId="4aae41fa-c793-487c-9026-3358a2f01e7b" providerId="ADAL" clId="{9F02D50B-90AE-7848-9267-80D7316C55DA}" dt="2022-11-09T12:23:34.915" v="110" actId="20577"/>
          <ac:spMkLst>
            <pc:docMk/>
            <pc:sldMk cId="1783729742" sldId="257"/>
            <ac:spMk id="2" creationId="{D5522CD9-16D5-4BA4-8C86-3EE1CE38BCD5}"/>
          </ac:spMkLst>
        </pc:spChg>
        <pc:spChg chg="mod">
          <ac:chgData name="Schmid, Jonas" userId="4aae41fa-c793-487c-9026-3358a2f01e7b" providerId="ADAL" clId="{9F02D50B-90AE-7848-9267-80D7316C55DA}" dt="2022-11-09T11:51:59.489" v="89" actId="20577"/>
          <ac:spMkLst>
            <pc:docMk/>
            <pc:sldMk cId="1783729742" sldId="257"/>
            <ac:spMk id="17" creationId="{2279374A-FFA0-4814-8981-016661209658}"/>
          </ac:spMkLst>
        </pc:spChg>
        <pc:spChg chg="mod">
          <ac:chgData name="Schmid, Jonas" userId="4aae41fa-c793-487c-9026-3358a2f01e7b" providerId="ADAL" clId="{9F02D50B-90AE-7848-9267-80D7316C55DA}" dt="2022-11-09T11:49:16.747" v="73" actId="255"/>
          <ac:spMkLst>
            <pc:docMk/>
            <pc:sldMk cId="1783729742" sldId="257"/>
            <ac:spMk id="18" creationId="{0B4A2FDD-14CB-ACD9-23DB-BF1B62D34E77}"/>
          </ac:spMkLst>
        </pc:spChg>
        <pc:spChg chg="mod">
          <ac:chgData name="Schmid, Jonas" userId="4aae41fa-c793-487c-9026-3358a2f01e7b" providerId="ADAL" clId="{9F02D50B-90AE-7848-9267-80D7316C55DA}" dt="2022-11-09T11:49:23.791" v="74" actId="121"/>
          <ac:spMkLst>
            <pc:docMk/>
            <pc:sldMk cId="1783729742" sldId="257"/>
            <ac:spMk id="20" creationId="{C0FE056D-D51E-8156-818B-AB9DEFDD297D}"/>
          </ac:spMkLst>
        </pc:spChg>
        <pc:spChg chg="mod">
          <ac:chgData name="Schmid, Jonas" userId="4aae41fa-c793-487c-9026-3358a2f01e7b" providerId="ADAL" clId="{9F02D50B-90AE-7848-9267-80D7316C55DA}" dt="2022-11-09T11:48:15.352" v="9" actId="255"/>
          <ac:spMkLst>
            <pc:docMk/>
            <pc:sldMk cId="1783729742" sldId="257"/>
            <ac:spMk id="21" creationId="{9E8AA5B2-9B24-8D46-4E35-9DD8250274C6}"/>
          </ac:spMkLst>
        </pc:spChg>
        <pc:spChg chg="mod">
          <ac:chgData name="Schmid, Jonas" userId="4aae41fa-c793-487c-9026-3358a2f01e7b" providerId="ADAL" clId="{9F02D50B-90AE-7848-9267-80D7316C55DA}" dt="2022-11-09T11:48:23.535" v="32" actId="20577"/>
          <ac:spMkLst>
            <pc:docMk/>
            <pc:sldMk cId="1783729742" sldId="257"/>
            <ac:spMk id="22" creationId="{2505F2CE-7123-123E-FEC6-B341A0BC7B64}"/>
          </ac:spMkLst>
        </pc:spChg>
      </pc:sldChg>
      <pc:sldChg chg="modSp mod">
        <pc:chgData name="Schmid, Jonas" userId="4aae41fa-c793-487c-9026-3358a2f01e7b" providerId="ADAL" clId="{9F02D50B-90AE-7848-9267-80D7316C55DA}" dt="2022-11-09T12:23:53.204" v="112"/>
        <pc:sldMkLst>
          <pc:docMk/>
          <pc:sldMk cId="340119681" sldId="258"/>
        </pc:sldMkLst>
        <pc:spChg chg="mod">
          <ac:chgData name="Schmid, Jonas" userId="4aae41fa-c793-487c-9026-3358a2f01e7b" providerId="ADAL" clId="{9F02D50B-90AE-7848-9267-80D7316C55DA}" dt="2022-11-09T12:23:53.204" v="112"/>
          <ac:spMkLst>
            <pc:docMk/>
            <pc:sldMk cId="340119681" sldId="258"/>
            <ac:spMk id="14" creationId="{0D837100-F3DE-473B-9685-0E79D2073F4E}"/>
          </ac:spMkLst>
        </pc:spChg>
      </pc:sldChg>
      <pc:sldChg chg="modSp mod">
        <pc:chgData name="Schmid, Jonas" userId="4aae41fa-c793-487c-9026-3358a2f01e7b" providerId="ADAL" clId="{9F02D50B-90AE-7848-9267-80D7316C55DA}" dt="2022-11-09T12:23:57.552" v="113"/>
        <pc:sldMkLst>
          <pc:docMk/>
          <pc:sldMk cId="3517585748" sldId="260"/>
        </pc:sldMkLst>
        <pc:spChg chg="mod">
          <ac:chgData name="Schmid, Jonas" userId="4aae41fa-c793-487c-9026-3358a2f01e7b" providerId="ADAL" clId="{9F02D50B-90AE-7848-9267-80D7316C55DA}" dt="2022-11-09T12:23:57.552" v="113"/>
          <ac:spMkLst>
            <pc:docMk/>
            <pc:sldMk cId="3517585748" sldId="260"/>
            <ac:spMk id="2" creationId="{D5522CD9-16D5-4BA4-8C86-3EE1CE38BCD5}"/>
          </ac:spMkLst>
        </pc:spChg>
      </pc:sldChg>
    </pc:docChg>
  </pc:docChgLst>
  <pc:docChgLst>
    <pc:chgData name="Elbern, Dr. Stefanie" userId="S::mz263@uni-heidelberg.de::d0c8549f-b89e-437b-835d-d39a8fb25bbf" providerId="AD" clId="Web-{628E593C-F671-4A12-9A23-BAAC2146B17F}"/>
    <pc:docChg chg="modSld">
      <pc:chgData name="Elbern, Dr. Stefanie" userId="S::mz263@uni-heidelberg.de::d0c8549f-b89e-437b-835d-d39a8fb25bbf" providerId="AD" clId="Web-{628E593C-F671-4A12-9A23-BAAC2146B17F}" dt="2022-11-09T12:12:34.184" v="1"/>
      <pc:docMkLst>
        <pc:docMk/>
      </pc:docMkLst>
      <pc:sldChg chg="modSp">
        <pc:chgData name="Elbern, Dr. Stefanie" userId="S::mz263@uni-heidelberg.de::d0c8549f-b89e-437b-835d-d39a8fb25bbf" providerId="AD" clId="Web-{628E593C-F671-4A12-9A23-BAAC2146B17F}" dt="2022-11-09T12:12:34.184" v="1"/>
        <pc:sldMkLst>
          <pc:docMk/>
          <pc:sldMk cId="545581605" sldId="256"/>
        </pc:sldMkLst>
        <pc:graphicFrameChg chg="mod modGraphic">
          <ac:chgData name="Elbern, Dr. Stefanie" userId="S::mz263@uni-heidelberg.de::d0c8549f-b89e-437b-835d-d39a8fb25bbf" providerId="AD" clId="Web-{628E593C-F671-4A12-9A23-BAAC2146B17F}" dt="2022-11-09T12:12:34.184" v="1"/>
          <ac:graphicFrameMkLst>
            <pc:docMk/>
            <pc:sldMk cId="545581605" sldId="256"/>
            <ac:graphicFrameMk id="23" creationId="{E3947CEB-06CB-4491-962E-60E8640E5403}"/>
          </ac:graphicFrameMkLst>
        </pc:graphicFrameChg>
      </pc:sldChg>
    </pc:docChg>
  </pc:docChgLst>
  <pc:docChgLst>
    <pc:chgData name="Giulia Merker" userId="7db14347-1daf-4958-b9d9-af5f89bbde3b" providerId="ADAL" clId="{C5EC91D6-38BC-4652-8359-DDB9695FC24F}"/>
    <pc:docChg chg="custSel modSld">
      <pc:chgData name="Giulia Merker" userId="7db14347-1daf-4958-b9d9-af5f89bbde3b" providerId="ADAL" clId="{C5EC91D6-38BC-4652-8359-DDB9695FC24F}" dt="2022-11-18T11:31:30.762" v="10" actId="207"/>
      <pc:docMkLst>
        <pc:docMk/>
      </pc:docMkLst>
      <pc:sldChg chg="modSp">
        <pc:chgData name="Giulia Merker" userId="7db14347-1daf-4958-b9d9-af5f89bbde3b" providerId="ADAL" clId="{C5EC91D6-38BC-4652-8359-DDB9695FC24F}" dt="2022-11-18T11:31:30.762" v="10" actId="207"/>
        <pc:sldMkLst>
          <pc:docMk/>
          <pc:sldMk cId="545581605" sldId="256"/>
        </pc:sldMkLst>
        <pc:graphicFrameChg chg="modGraphic">
          <ac:chgData name="Giulia Merker" userId="7db14347-1daf-4958-b9d9-af5f89bbde3b" providerId="ADAL" clId="{C5EC91D6-38BC-4652-8359-DDB9695FC24F}" dt="2022-11-18T11:31:30.762" v="10" actId="207"/>
          <ac:graphicFrameMkLst>
            <pc:docMk/>
            <pc:sldMk cId="545581605" sldId="256"/>
            <ac:graphicFrameMk id="23" creationId="{E3947CEB-06CB-4491-962E-60E8640E5403}"/>
          </ac:graphicFrameMkLst>
        </pc:graphicFrameChg>
      </pc:sldChg>
      <pc:sldChg chg="modSp">
        <pc:chgData name="Giulia Merker" userId="7db14347-1daf-4958-b9d9-af5f89bbde3b" providerId="ADAL" clId="{C5EC91D6-38BC-4652-8359-DDB9695FC24F}" dt="2022-11-18T11:31:24.647" v="9" actId="207"/>
        <pc:sldMkLst>
          <pc:docMk/>
          <pc:sldMk cId="1783729742" sldId="257"/>
        </pc:sldMkLst>
        <pc:spChg chg="mod">
          <ac:chgData name="Giulia Merker" userId="7db14347-1daf-4958-b9d9-af5f89bbde3b" providerId="ADAL" clId="{C5EC91D6-38BC-4652-8359-DDB9695FC24F}" dt="2022-11-18T11:31:24.647" v="9" actId="207"/>
          <ac:spMkLst>
            <pc:docMk/>
            <pc:sldMk cId="1783729742" sldId="257"/>
            <ac:spMk id="2" creationId="{D5522CD9-16D5-4BA4-8C86-3EE1CE38BCD5}"/>
          </ac:spMkLst>
        </pc:spChg>
      </pc:sldChg>
      <pc:sldChg chg="modSp">
        <pc:chgData name="Giulia Merker" userId="7db14347-1daf-4958-b9d9-af5f89bbde3b" providerId="ADAL" clId="{C5EC91D6-38BC-4652-8359-DDB9695FC24F}" dt="2022-11-18T11:31:19.708" v="8" actId="207"/>
        <pc:sldMkLst>
          <pc:docMk/>
          <pc:sldMk cId="340119681" sldId="258"/>
        </pc:sldMkLst>
        <pc:spChg chg="mod">
          <ac:chgData name="Giulia Merker" userId="7db14347-1daf-4958-b9d9-af5f89bbde3b" providerId="ADAL" clId="{C5EC91D6-38BC-4652-8359-DDB9695FC24F}" dt="2022-11-18T11:31:19.708" v="8" actId="207"/>
          <ac:spMkLst>
            <pc:docMk/>
            <pc:sldMk cId="340119681" sldId="258"/>
            <ac:spMk id="14" creationId="{0D837100-F3DE-473B-9685-0E79D2073F4E}"/>
          </ac:spMkLst>
        </pc:spChg>
      </pc:sldChg>
      <pc:sldChg chg="modSp">
        <pc:chgData name="Giulia Merker" userId="7db14347-1daf-4958-b9d9-af5f89bbde3b" providerId="ADAL" clId="{C5EC91D6-38BC-4652-8359-DDB9695FC24F}" dt="2022-11-18T11:31:13.323" v="7" actId="115"/>
        <pc:sldMkLst>
          <pc:docMk/>
          <pc:sldMk cId="3517585748" sldId="260"/>
        </pc:sldMkLst>
        <pc:spChg chg="mod">
          <ac:chgData name="Giulia Merker" userId="7db14347-1daf-4958-b9d9-af5f89bbde3b" providerId="ADAL" clId="{C5EC91D6-38BC-4652-8359-DDB9695FC24F}" dt="2022-11-18T11:31:13.323" v="7" actId="115"/>
          <ac:spMkLst>
            <pc:docMk/>
            <pc:sldMk cId="3517585748" sldId="260"/>
            <ac:spMk id="2" creationId="{D5522CD9-16D5-4BA4-8C86-3EE1CE38BCD5}"/>
          </ac:spMkLst>
        </pc:spChg>
      </pc:sldChg>
    </pc:docChg>
  </pc:docChgLst>
  <pc:docChgLst>
    <pc:chgData name="Schroeder, Laura Odila" userId="9cb1fe30-54e1-42a4-8d0f-e51e3dd04de4" providerId="ADAL" clId="{15824C4C-2EC5-4349-82A1-DD6AD5FDBE45}"/>
    <pc:docChg chg="undo redo custSel addSld delSld modSld sldOrd">
      <pc:chgData name="Schroeder, Laura Odila" userId="9cb1fe30-54e1-42a4-8d0f-e51e3dd04de4" providerId="ADAL" clId="{15824C4C-2EC5-4349-82A1-DD6AD5FDBE45}" dt="2022-11-09T11:41:28.243" v="2232" actId="207"/>
      <pc:docMkLst>
        <pc:docMk/>
      </pc:docMkLst>
      <pc:sldChg chg="addSp delSp modSp">
        <pc:chgData name="Schroeder, Laura Odila" userId="9cb1fe30-54e1-42a4-8d0f-e51e3dd04de4" providerId="ADAL" clId="{15824C4C-2EC5-4349-82A1-DD6AD5FDBE45}" dt="2022-11-09T11:36:13.978" v="2185" actId="1076"/>
        <pc:sldMkLst>
          <pc:docMk/>
          <pc:sldMk cId="545581605" sldId="256"/>
        </pc:sldMkLst>
        <pc:spChg chg="add del mod">
          <ac:chgData name="Schroeder, Laura Odila" userId="9cb1fe30-54e1-42a4-8d0f-e51e3dd04de4" providerId="ADAL" clId="{15824C4C-2EC5-4349-82A1-DD6AD5FDBE45}" dt="2022-11-09T10:43:30.285" v="609"/>
          <ac:spMkLst>
            <pc:docMk/>
            <pc:sldMk cId="545581605" sldId="256"/>
            <ac:spMk id="2" creationId="{DDE40659-0694-433F-A0ED-7F113B49B3E9}"/>
          </ac:spMkLst>
        </pc:spChg>
        <pc:spChg chg="add del mod">
          <ac:chgData name="Schroeder, Laura Odila" userId="9cb1fe30-54e1-42a4-8d0f-e51e3dd04de4" providerId="ADAL" clId="{15824C4C-2EC5-4349-82A1-DD6AD5FDBE45}" dt="2022-11-09T10:29:50.853" v="245"/>
          <ac:spMkLst>
            <pc:docMk/>
            <pc:sldMk cId="545581605" sldId="256"/>
            <ac:spMk id="3" creationId="{90E0F0F9-598B-4B8D-8409-D29B73DFDAE0}"/>
          </ac:spMkLst>
        </pc:spChg>
        <pc:spChg chg="mod">
          <ac:chgData name="Schroeder, Laura Odila" userId="9cb1fe30-54e1-42a4-8d0f-e51e3dd04de4" providerId="ADAL" clId="{15824C4C-2EC5-4349-82A1-DD6AD5FDBE45}" dt="2022-11-09T10:57:50.279" v="806" actId="14100"/>
          <ac:spMkLst>
            <pc:docMk/>
            <pc:sldMk cId="545581605" sldId="256"/>
            <ac:spMk id="4" creationId="{0C5EA156-1892-4977-B4F2-68B6BF261017}"/>
          </ac:spMkLst>
        </pc:spChg>
        <pc:spChg chg="add mod">
          <ac:chgData name="Schroeder, Laura Odila" userId="9cb1fe30-54e1-42a4-8d0f-e51e3dd04de4" providerId="ADAL" clId="{15824C4C-2EC5-4349-82A1-DD6AD5FDBE45}" dt="2022-11-09T11:11:35.933" v="1117" actId="207"/>
          <ac:spMkLst>
            <pc:docMk/>
            <pc:sldMk cId="545581605" sldId="256"/>
            <ac:spMk id="5" creationId="{AAE0E00F-9331-45A2-91C5-555E274C5B89}"/>
          </ac:spMkLst>
        </pc:spChg>
        <pc:spChg chg="add mod ord">
          <ac:chgData name="Schroeder, Laura Odila" userId="9cb1fe30-54e1-42a4-8d0f-e51e3dd04de4" providerId="ADAL" clId="{15824C4C-2EC5-4349-82A1-DD6AD5FDBE45}" dt="2022-11-09T10:57:02.104" v="800" actId="1076"/>
          <ac:spMkLst>
            <pc:docMk/>
            <pc:sldMk cId="545581605" sldId="256"/>
            <ac:spMk id="6" creationId="{02D3EF7B-E91E-4CB3-B8F8-24539066749F}"/>
          </ac:spMkLst>
        </pc:spChg>
        <pc:spChg chg="del mod">
          <ac:chgData name="Schroeder, Laura Odila" userId="9cb1fe30-54e1-42a4-8d0f-e51e3dd04de4" providerId="ADAL" clId="{15824C4C-2EC5-4349-82A1-DD6AD5FDBE45}" dt="2022-11-09T10:22:13.561" v="79" actId="478"/>
          <ac:spMkLst>
            <pc:docMk/>
            <pc:sldMk cId="545581605" sldId="256"/>
            <ac:spMk id="7" creationId="{E1B3A271-6F66-407D-936D-C3E9B7669FC4}"/>
          </ac:spMkLst>
        </pc:spChg>
        <pc:spChg chg="del mod">
          <ac:chgData name="Schroeder, Laura Odila" userId="9cb1fe30-54e1-42a4-8d0f-e51e3dd04de4" providerId="ADAL" clId="{15824C4C-2EC5-4349-82A1-DD6AD5FDBE45}" dt="2022-11-09T10:22:11.345" v="78" actId="478"/>
          <ac:spMkLst>
            <pc:docMk/>
            <pc:sldMk cId="545581605" sldId="256"/>
            <ac:spMk id="8" creationId="{8BA523E1-BDC3-448D-9646-F65F0D1AF330}"/>
          </ac:spMkLst>
        </pc:spChg>
        <pc:spChg chg="del mod">
          <ac:chgData name="Schroeder, Laura Odila" userId="9cb1fe30-54e1-42a4-8d0f-e51e3dd04de4" providerId="ADAL" clId="{15824C4C-2EC5-4349-82A1-DD6AD5FDBE45}" dt="2022-11-09T10:22:11.345" v="78" actId="478"/>
          <ac:spMkLst>
            <pc:docMk/>
            <pc:sldMk cId="545581605" sldId="256"/>
            <ac:spMk id="15" creationId="{6B4FD42B-4772-749D-23AE-0E91DB657CC6}"/>
          </ac:spMkLst>
        </pc:spChg>
        <pc:spChg chg="del mod">
          <ac:chgData name="Schroeder, Laura Odila" userId="9cb1fe30-54e1-42a4-8d0f-e51e3dd04de4" providerId="ADAL" clId="{15824C4C-2EC5-4349-82A1-DD6AD5FDBE45}" dt="2022-11-09T10:22:11.345" v="78" actId="478"/>
          <ac:spMkLst>
            <pc:docMk/>
            <pc:sldMk cId="545581605" sldId="256"/>
            <ac:spMk id="17" creationId="{A676CE1D-3A93-4C84-8455-BCC3CDB28F01}"/>
          </ac:spMkLst>
        </pc:spChg>
        <pc:spChg chg="del mod">
          <ac:chgData name="Schroeder, Laura Odila" userId="9cb1fe30-54e1-42a4-8d0f-e51e3dd04de4" providerId="ADAL" clId="{15824C4C-2EC5-4349-82A1-DD6AD5FDBE45}" dt="2022-11-09T10:22:11.345" v="78" actId="478"/>
          <ac:spMkLst>
            <pc:docMk/>
            <pc:sldMk cId="545581605" sldId="256"/>
            <ac:spMk id="18" creationId="{6F47A430-BAAC-42C1-BAE3-3327F359603C}"/>
          </ac:spMkLst>
        </pc:spChg>
        <pc:spChg chg="mod">
          <ac:chgData name="Schroeder, Laura Odila" userId="9cb1fe30-54e1-42a4-8d0f-e51e3dd04de4" providerId="ADAL" clId="{15824C4C-2EC5-4349-82A1-DD6AD5FDBE45}" dt="2022-11-09T10:59:59.576" v="820" actId="1076"/>
          <ac:spMkLst>
            <pc:docMk/>
            <pc:sldMk cId="545581605" sldId="256"/>
            <ac:spMk id="20" creationId="{303D2B81-4CC7-46E4-9801-11872394042A}"/>
          </ac:spMkLst>
        </pc:spChg>
        <pc:spChg chg="mod ord">
          <ac:chgData name="Schroeder, Laura Odila" userId="9cb1fe30-54e1-42a4-8d0f-e51e3dd04de4" providerId="ADAL" clId="{15824C4C-2EC5-4349-82A1-DD6AD5FDBE45}" dt="2022-11-09T11:13:42.311" v="1161" actId="207"/>
          <ac:spMkLst>
            <pc:docMk/>
            <pc:sldMk cId="545581605" sldId="256"/>
            <ac:spMk id="24" creationId="{80B54156-1CF4-483F-B78E-FD3D27F93E5C}"/>
          </ac:spMkLst>
        </pc:spChg>
        <pc:spChg chg="add del mod ord">
          <ac:chgData name="Schroeder, Laura Odila" userId="9cb1fe30-54e1-42a4-8d0f-e51e3dd04de4" providerId="ADAL" clId="{15824C4C-2EC5-4349-82A1-DD6AD5FDBE45}" dt="2022-11-09T11:00:13.764" v="826" actId="1035"/>
          <ac:spMkLst>
            <pc:docMk/>
            <pc:sldMk cId="545581605" sldId="256"/>
            <ac:spMk id="28" creationId="{E7F193AF-1313-4690-BA9F-BB87708DC755}"/>
          </ac:spMkLst>
        </pc:spChg>
        <pc:spChg chg="del mod">
          <ac:chgData name="Schroeder, Laura Odila" userId="9cb1fe30-54e1-42a4-8d0f-e51e3dd04de4" providerId="ADAL" clId="{15824C4C-2EC5-4349-82A1-DD6AD5FDBE45}" dt="2022-11-09T10:22:14.324" v="80" actId="478"/>
          <ac:spMkLst>
            <pc:docMk/>
            <pc:sldMk cId="545581605" sldId="256"/>
            <ac:spMk id="31" creationId="{6F30C51C-617F-4173-B426-24A04A96B4B9}"/>
          </ac:spMkLst>
        </pc:spChg>
        <pc:graphicFrameChg chg="add del mod modGraphic">
          <ac:chgData name="Schroeder, Laura Odila" userId="9cb1fe30-54e1-42a4-8d0f-e51e3dd04de4" providerId="ADAL" clId="{15824C4C-2EC5-4349-82A1-DD6AD5FDBE45}" dt="2022-11-09T11:11:27.850" v="1116" actId="207"/>
          <ac:graphicFrameMkLst>
            <pc:docMk/>
            <pc:sldMk cId="545581605" sldId="256"/>
            <ac:graphicFrameMk id="23" creationId="{E3947CEB-06CB-4491-962E-60E8640E5403}"/>
          </ac:graphicFrameMkLst>
        </pc:graphicFrameChg>
        <pc:picChg chg="del">
          <ac:chgData name="Schroeder, Laura Odila" userId="9cb1fe30-54e1-42a4-8d0f-e51e3dd04de4" providerId="ADAL" clId="{15824C4C-2EC5-4349-82A1-DD6AD5FDBE45}" dt="2022-11-09T10:22:11.345" v="78" actId="478"/>
          <ac:picMkLst>
            <pc:docMk/>
            <pc:sldMk cId="545581605" sldId="256"/>
            <ac:picMk id="16" creationId="{72E7AF36-3AE2-4ECE-893D-4723449A3D20}"/>
          </ac:picMkLst>
        </pc:picChg>
        <pc:picChg chg="add mod">
          <ac:chgData name="Schroeder, Laura Odila" userId="9cb1fe30-54e1-42a4-8d0f-e51e3dd04de4" providerId="ADAL" clId="{15824C4C-2EC5-4349-82A1-DD6AD5FDBE45}" dt="2022-11-09T11:36:13.978" v="2185" actId="1076"/>
          <ac:picMkLst>
            <pc:docMk/>
            <pc:sldMk cId="545581605" sldId="256"/>
            <ac:picMk id="21" creationId="{CB3490C5-D83F-4D58-8611-B139EA3A83D0}"/>
          </ac:picMkLst>
        </pc:picChg>
        <pc:picChg chg="mod">
          <ac:chgData name="Schroeder, Laura Odila" userId="9cb1fe30-54e1-42a4-8d0f-e51e3dd04de4" providerId="ADAL" clId="{15824C4C-2EC5-4349-82A1-DD6AD5FDBE45}" dt="2022-11-09T11:36:10.818" v="2184" actId="1076"/>
          <ac:picMkLst>
            <pc:docMk/>
            <pc:sldMk cId="545581605" sldId="256"/>
            <ac:picMk id="33" creationId="{F516352A-24B5-4F57-AEE6-60243A127CF8}"/>
          </ac:picMkLst>
        </pc:picChg>
      </pc:sldChg>
      <pc:sldChg chg="addSp delSp modSp">
        <pc:chgData name="Schroeder, Laura Odila" userId="9cb1fe30-54e1-42a4-8d0f-e51e3dd04de4" providerId="ADAL" clId="{15824C4C-2EC5-4349-82A1-DD6AD5FDBE45}" dt="2022-11-09T11:40:13.457" v="2221" actId="207"/>
        <pc:sldMkLst>
          <pc:docMk/>
          <pc:sldMk cId="1783729742" sldId="257"/>
        </pc:sldMkLst>
        <pc:spChg chg="add mod">
          <ac:chgData name="Schroeder, Laura Odila" userId="9cb1fe30-54e1-42a4-8d0f-e51e3dd04de4" providerId="ADAL" clId="{15824C4C-2EC5-4349-82A1-DD6AD5FDBE45}" dt="2022-11-09T11:27:28.626" v="1825" actId="1076"/>
          <ac:spMkLst>
            <pc:docMk/>
            <pc:sldMk cId="1783729742" sldId="257"/>
            <ac:spMk id="2" creationId="{D5522CD9-16D5-4BA4-8C86-3EE1CE38BCD5}"/>
          </ac:spMkLst>
        </pc:spChg>
        <pc:spChg chg="mod">
          <ac:chgData name="Schroeder, Laura Odila" userId="9cb1fe30-54e1-42a4-8d0f-e51e3dd04de4" providerId="ADAL" clId="{15824C4C-2EC5-4349-82A1-DD6AD5FDBE45}" dt="2022-11-09T11:13:33.850" v="1160" actId="207"/>
          <ac:spMkLst>
            <pc:docMk/>
            <pc:sldMk cId="1783729742" sldId="257"/>
            <ac:spMk id="5" creationId="{7D6B40F2-79E2-4A51-8C7E-2947F38370BD}"/>
          </ac:spMkLst>
        </pc:spChg>
        <pc:spChg chg="mod">
          <ac:chgData name="Schroeder, Laura Odila" userId="9cb1fe30-54e1-42a4-8d0f-e51e3dd04de4" providerId="ADAL" clId="{15824C4C-2EC5-4349-82A1-DD6AD5FDBE45}" dt="2022-11-09T11:13:30.111" v="1159" actId="207"/>
          <ac:spMkLst>
            <pc:docMk/>
            <pc:sldMk cId="1783729742" sldId="257"/>
            <ac:spMk id="6" creationId="{679FC4A7-E242-4515-80AF-463D0A038249}"/>
          </ac:spMkLst>
        </pc:spChg>
        <pc:spChg chg="del mod">
          <ac:chgData name="Schroeder, Laura Odila" userId="9cb1fe30-54e1-42a4-8d0f-e51e3dd04de4" providerId="ADAL" clId="{15824C4C-2EC5-4349-82A1-DD6AD5FDBE45}" dt="2022-11-09T11:08:13.395" v="1081" actId="478"/>
          <ac:spMkLst>
            <pc:docMk/>
            <pc:sldMk cId="1783729742" sldId="257"/>
            <ac:spMk id="14" creationId="{19CE2093-00D8-2580-C539-CF85098317FB}"/>
          </ac:spMkLst>
        </pc:spChg>
        <pc:spChg chg="mod">
          <ac:chgData name="Schroeder, Laura Odila" userId="9cb1fe30-54e1-42a4-8d0f-e51e3dd04de4" providerId="ADAL" clId="{15824C4C-2EC5-4349-82A1-DD6AD5FDBE45}" dt="2022-11-09T11:39:54.310" v="2217" actId="207"/>
          <ac:spMkLst>
            <pc:docMk/>
            <pc:sldMk cId="1783729742" sldId="257"/>
            <ac:spMk id="16" creationId="{8828C934-0327-440F-9EC7-0B6F08C1E79F}"/>
          </ac:spMkLst>
        </pc:spChg>
        <pc:spChg chg="add del mod">
          <ac:chgData name="Schroeder, Laura Odila" userId="9cb1fe30-54e1-42a4-8d0f-e51e3dd04de4" providerId="ADAL" clId="{15824C4C-2EC5-4349-82A1-DD6AD5FDBE45}" dt="2022-11-09T11:38:06.380" v="2215" actId="255"/>
          <ac:spMkLst>
            <pc:docMk/>
            <pc:sldMk cId="1783729742" sldId="257"/>
            <ac:spMk id="17" creationId="{2279374A-FFA0-4814-8981-016661209658}"/>
          </ac:spMkLst>
        </pc:spChg>
        <pc:spChg chg="mod">
          <ac:chgData name="Schroeder, Laura Odila" userId="9cb1fe30-54e1-42a4-8d0f-e51e3dd04de4" providerId="ADAL" clId="{15824C4C-2EC5-4349-82A1-DD6AD5FDBE45}" dt="2022-11-09T11:39:59.509" v="2218" actId="207"/>
          <ac:spMkLst>
            <pc:docMk/>
            <pc:sldMk cId="1783729742" sldId="257"/>
            <ac:spMk id="18" creationId="{0B4A2FDD-14CB-ACD9-23DB-BF1B62D34E77}"/>
          </ac:spMkLst>
        </pc:spChg>
        <pc:spChg chg="add del mod">
          <ac:chgData name="Schroeder, Laura Odila" userId="9cb1fe30-54e1-42a4-8d0f-e51e3dd04de4" providerId="ADAL" clId="{15824C4C-2EC5-4349-82A1-DD6AD5FDBE45}" dt="2022-11-09T11:40:13.457" v="2221" actId="207"/>
          <ac:spMkLst>
            <pc:docMk/>
            <pc:sldMk cId="1783729742" sldId="257"/>
            <ac:spMk id="20" creationId="{C0FE056D-D51E-8156-818B-AB9DEFDD297D}"/>
          </ac:spMkLst>
        </pc:spChg>
        <pc:spChg chg="mod ord">
          <ac:chgData name="Schroeder, Laura Odila" userId="9cb1fe30-54e1-42a4-8d0f-e51e3dd04de4" providerId="ADAL" clId="{15824C4C-2EC5-4349-82A1-DD6AD5FDBE45}" dt="2022-11-09T11:40:09.445" v="2220" actId="207"/>
          <ac:spMkLst>
            <pc:docMk/>
            <pc:sldMk cId="1783729742" sldId="257"/>
            <ac:spMk id="21" creationId="{9E8AA5B2-9B24-8D46-4E35-9DD8250274C6}"/>
          </ac:spMkLst>
        </pc:spChg>
        <pc:spChg chg="mod">
          <ac:chgData name="Schroeder, Laura Odila" userId="9cb1fe30-54e1-42a4-8d0f-e51e3dd04de4" providerId="ADAL" clId="{15824C4C-2EC5-4349-82A1-DD6AD5FDBE45}" dt="2022-11-09T11:40:05.121" v="2219" actId="207"/>
          <ac:spMkLst>
            <pc:docMk/>
            <pc:sldMk cId="1783729742" sldId="257"/>
            <ac:spMk id="22" creationId="{2505F2CE-7123-123E-FEC6-B341A0BC7B64}"/>
          </ac:spMkLst>
        </pc:spChg>
        <pc:spChg chg="mod">
          <ac:chgData name="Schroeder, Laura Odila" userId="9cb1fe30-54e1-42a4-8d0f-e51e3dd04de4" providerId="ADAL" clId="{15824C4C-2EC5-4349-82A1-DD6AD5FDBE45}" dt="2022-11-09T11:10:20.428" v="1107" actId="1076"/>
          <ac:spMkLst>
            <pc:docMk/>
            <pc:sldMk cId="1783729742" sldId="257"/>
            <ac:spMk id="23" creationId="{52B2255D-B712-5E76-7ACF-6D7B39D57874}"/>
          </ac:spMkLst>
        </pc:spChg>
      </pc:sldChg>
      <pc:sldChg chg="addSp modSp add">
        <pc:chgData name="Schroeder, Laura Odila" userId="9cb1fe30-54e1-42a4-8d0f-e51e3dd04de4" providerId="ADAL" clId="{15824C4C-2EC5-4349-82A1-DD6AD5FDBE45}" dt="2022-11-09T11:40:38.411" v="2225" actId="207"/>
        <pc:sldMkLst>
          <pc:docMk/>
          <pc:sldMk cId="340119681" sldId="258"/>
        </pc:sldMkLst>
        <pc:spChg chg="add mod">
          <ac:chgData name="Schroeder, Laura Odila" userId="9cb1fe30-54e1-42a4-8d0f-e51e3dd04de4" providerId="ADAL" clId="{15824C4C-2EC5-4349-82A1-DD6AD5FDBE45}" dt="2022-11-09T11:28:13.914" v="1832" actId="1076"/>
          <ac:spMkLst>
            <pc:docMk/>
            <pc:sldMk cId="340119681" sldId="258"/>
            <ac:spMk id="14" creationId="{0D837100-F3DE-473B-9685-0E79D2073F4E}"/>
          </ac:spMkLst>
        </pc:spChg>
        <pc:spChg chg="mod">
          <ac:chgData name="Schroeder, Laura Odila" userId="9cb1fe30-54e1-42a4-8d0f-e51e3dd04de4" providerId="ADAL" clId="{15824C4C-2EC5-4349-82A1-DD6AD5FDBE45}" dt="2022-11-09T11:23:08.860" v="1718" actId="207"/>
          <ac:spMkLst>
            <pc:docMk/>
            <pc:sldMk cId="340119681" sldId="258"/>
            <ac:spMk id="16" creationId="{8828C934-0327-440F-9EC7-0B6F08C1E79F}"/>
          </ac:spMkLst>
        </pc:spChg>
        <pc:spChg chg="mod">
          <ac:chgData name="Schroeder, Laura Odila" userId="9cb1fe30-54e1-42a4-8d0f-e51e3dd04de4" providerId="ADAL" clId="{15824C4C-2EC5-4349-82A1-DD6AD5FDBE45}" dt="2022-11-09T11:38:01.225" v="2214" actId="404"/>
          <ac:spMkLst>
            <pc:docMk/>
            <pc:sldMk cId="340119681" sldId="258"/>
            <ac:spMk id="17" creationId="{2279374A-FFA0-4814-8981-016661209658}"/>
          </ac:spMkLst>
        </pc:spChg>
        <pc:spChg chg="mod">
          <ac:chgData name="Schroeder, Laura Odila" userId="9cb1fe30-54e1-42a4-8d0f-e51e3dd04de4" providerId="ADAL" clId="{15824C4C-2EC5-4349-82A1-DD6AD5FDBE45}" dt="2022-11-09T11:40:34.269" v="2224" actId="207"/>
          <ac:spMkLst>
            <pc:docMk/>
            <pc:sldMk cId="340119681" sldId="258"/>
            <ac:spMk id="18" creationId="{0B4A2FDD-14CB-ACD9-23DB-BF1B62D34E77}"/>
          </ac:spMkLst>
        </pc:spChg>
        <pc:spChg chg="mod">
          <ac:chgData name="Schroeder, Laura Odila" userId="9cb1fe30-54e1-42a4-8d0f-e51e3dd04de4" providerId="ADAL" clId="{15824C4C-2EC5-4349-82A1-DD6AD5FDBE45}" dt="2022-11-09T11:40:24.483" v="2223" actId="207"/>
          <ac:spMkLst>
            <pc:docMk/>
            <pc:sldMk cId="340119681" sldId="258"/>
            <ac:spMk id="20" creationId="{C0FE056D-D51E-8156-818B-AB9DEFDD297D}"/>
          </ac:spMkLst>
        </pc:spChg>
        <pc:spChg chg="mod">
          <ac:chgData name="Schroeder, Laura Odila" userId="9cb1fe30-54e1-42a4-8d0f-e51e3dd04de4" providerId="ADAL" clId="{15824C4C-2EC5-4349-82A1-DD6AD5FDBE45}" dt="2022-11-09T11:40:38.411" v="2225" actId="207"/>
          <ac:spMkLst>
            <pc:docMk/>
            <pc:sldMk cId="340119681" sldId="258"/>
            <ac:spMk id="21" creationId="{9E8AA5B2-9B24-8D46-4E35-9DD8250274C6}"/>
          </ac:spMkLst>
        </pc:spChg>
        <pc:spChg chg="mod">
          <ac:chgData name="Schroeder, Laura Odila" userId="9cb1fe30-54e1-42a4-8d0f-e51e3dd04de4" providerId="ADAL" clId="{15824C4C-2EC5-4349-82A1-DD6AD5FDBE45}" dt="2022-11-09T11:40:19.558" v="2222" actId="207"/>
          <ac:spMkLst>
            <pc:docMk/>
            <pc:sldMk cId="340119681" sldId="258"/>
            <ac:spMk id="22" creationId="{2505F2CE-7123-123E-FEC6-B341A0BC7B64}"/>
          </ac:spMkLst>
        </pc:spChg>
        <pc:spChg chg="mod">
          <ac:chgData name="Schroeder, Laura Odila" userId="9cb1fe30-54e1-42a4-8d0f-e51e3dd04de4" providerId="ADAL" clId="{15824C4C-2EC5-4349-82A1-DD6AD5FDBE45}" dt="2022-11-09T11:15:34.610" v="1177" actId="1076"/>
          <ac:spMkLst>
            <pc:docMk/>
            <pc:sldMk cId="340119681" sldId="258"/>
            <ac:spMk id="23" creationId="{52B2255D-B712-5E76-7ACF-6D7B39D57874}"/>
          </ac:spMkLst>
        </pc:spChg>
      </pc:sldChg>
      <pc:sldChg chg="modSp add ord">
        <pc:chgData name="Schroeder, Laura Odila" userId="9cb1fe30-54e1-42a4-8d0f-e51e3dd04de4" providerId="ADAL" clId="{15824C4C-2EC5-4349-82A1-DD6AD5FDBE45}" dt="2022-11-09T11:41:28.243" v="2232" actId="207"/>
        <pc:sldMkLst>
          <pc:docMk/>
          <pc:sldMk cId="3517585748" sldId="260"/>
        </pc:sldMkLst>
        <pc:spChg chg="mod">
          <ac:chgData name="Schroeder, Laura Odila" userId="9cb1fe30-54e1-42a4-8d0f-e51e3dd04de4" providerId="ADAL" clId="{15824C4C-2EC5-4349-82A1-DD6AD5FDBE45}" dt="2022-11-09T11:36:33.219" v="2186" actId="14100"/>
          <ac:spMkLst>
            <pc:docMk/>
            <pc:sldMk cId="3517585748" sldId="260"/>
            <ac:spMk id="6" creationId="{679FC4A7-E242-4515-80AF-463D0A038249}"/>
          </ac:spMkLst>
        </pc:spChg>
        <pc:spChg chg="mod">
          <ac:chgData name="Schroeder, Laura Odila" userId="9cb1fe30-54e1-42a4-8d0f-e51e3dd04de4" providerId="ADAL" clId="{15824C4C-2EC5-4349-82A1-DD6AD5FDBE45}" dt="2022-11-09T11:36:38.067" v="2187" actId="14100"/>
          <ac:spMkLst>
            <pc:docMk/>
            <pc:sldMk cId="3517585748" sldId="260"/>
            <ac:spMk id="7" creationId="{A87AEC3F-D1C5-4E53-A25F-C9E6A91ABE63}"/>
          </ac:spMkLst>
        </pc:spChg>
        <pc:spChg chg="mod">
          <ac:chgData name="Schroeder, Laura Odila" userId="9cb1fe30-54e1-42a4-8d0f-e51e3dd04de4" providerId="ADAL" clId="{15824C4C-2EC5-4349-82A1-DD6AD5FDBE45}" dt="2022-11-09T11:41:20.127" v="2231" actId="207"/>
          <ac:spMkLst>
            <pc:docMk/>
            <pc:sldMk cId="3517585748" sldId="260"/>
            <ac:spMk id="16" creationId="{8828C934-0327-440F-9EC7-0B6F08C1E79F}"/>
          </ac:spMkLst>
        </pc:spChg>
        <pc:spChg chg="mod">
          <ac:chgData name="Schroeder, Laura Odila" userId="9cb1fe30-54e1-42a4-8d0f-e51e3dd04de4" providerId="ADAL" clId="{15824C4C-2EC5-4349-82A1-DD6AD5FDBE45}" dt="2022-11-09T11:40:45.664" v="2226" actId="207"/>
          <ac:spMkLst>
            <pc:docMk/>
            <pc:sldMk cId="3517585748" sldId="260"/>
            <ac:spMk id="17" creationId="{2279374A-FFA0-4814-8981-016661209658}"/>
          </ac:spMkLst>
        </pc:spChg>
        <pc:spChg chg="mod">
          <ac:chgData name="Schroeder, Laura Odila" userId="9cb1fe30-54e1-42a4-8d0f-e51e3dd04de4" providerId="ADAL" clId="{15824C4C-2EC5-4349-82A1-DD6AD5FDBE45}" dt="2022-11-09T11:41:16.841" v="2230" actId="207"/>
          <ac:spMkLst>
            <pc:docMk/>
            <pc:sldMk cId="3517585748" sldId="260"/>
            <ac:spMk id="18" creationId="{0B4A2FDD-14CB-ACD9-23DB-BF1B62D34E77}"/>
          </ac:spMkLst>
        </pc:spChg>
        <pc:spChg chg="mod ord">
          <ac:chgData name="Schroeder, Laura Odila" userId="9cb1fe30-54e1-42a4-8d0f-e51e3dd04de4" providerId="ADAL" clId="{15824C4C-2EC5-4349-82A1-DD6AD5FDBE45}" dt="2022-11-09T11:41:08.616" v="2228" actId="207"/>
          <ac:spMkLst>
            <pc:docMk/>
            <pc:sldMk cId="3517585748" sldId="260"/>
            <ac:spMk id="20" creationId="{C0FE056D-D51E-8156-818B-AB9DEFDD297D}"/>
          </ac:spMkLst>
        </pc:spChg>
        <pc:spChg chg="mod ord">
          <ac:chgData name="Schroeder, Laura Odila" userId="9cb1fe30-54e1-42a4-8d0f-e51e3dd04de4" providerId="ADAL" clId="{15824C4C-2EC5-4349-82A1-DD6AD5FDBE45}" dt="2022-11-09T11:41:28.243" v="2232" actId="207"/>
          <ac:spMkLst>
            <pc:docMk/>
            <pc:sldMk cId="3517585748" sldId="260"/>
            <ac:spMk id="21" creationId="{9E8AA5B2-9B24-8D46-4E35-9DD8250274C6}"/>
          </ac:spMkLst>
        </pc:spChg>
        <pc:spChg chg="mod ord">
          <ac:chgData name="Schroeder, Laura Odila" userId="9cb1fe30-54e1-42a4-8d0f-e51e3dd04de4" providerId="ADAL" clId="{15824C4C-2EC5-4349-82A1-DD6AD5FDBE45}" dt="2022-11-09T11:41:12.669" v="2229" actId="207"/>
          <ac:spMkLst>
            <pc:docMk/>
            <pc:sldMk cId="3517585748" sldId="260"/>
            <ac:spMk id="22" creationId="{2505F2CE-7123-123E-FEC6-B341A0BC7B64}"/>
          </ac:spMkLst>
        </pc:spChg>
        <pc:spChg chg="mod">
          <ac:chgData name="Schroeder, Laura Odila" userId="9cb1fe30-54e1-42a4-8d0f-e51e3dd04de4" providerId="ADAL" clId="{15824C4C-2EC5-4349-82A1-DD6AD5FDBE45}" dt="2022-11-09T11:36:43.907" v="2188" actId="1076"/>
          <ac:spMkLst>
            <pc:docMk/>
            <pc:sldMk cId="3517585748" sldId="260"/>
            <ac:spMk id="23" creationId="{52B2255D-B712-5E76-7ACF-6D7B39D57874}"/>
          </ac:spMkLst>
        </pc:spChg>
      </pc:sldChg>
    </pc:docChg>
  </pc:docChgLst>
  <pc:docChgLst>
    <pc:chgData name="Schroeder, Laura Odila" userId="9cb1fe30-54e1-42a4-8d0f-e51e3dd04de4" providerId="ADAL" clId="{212E4462-18D3-42C1-A4CB-7C1C15B561F6}"/>
    <pc:docChg chg="undo modSld">
      <pc:chgData name="Schroeder, Laura Odila" userId="9cb1fe30-54e1-42a4-8d0f-e51e3dd04de4" providerId="ADAL" clId="{212E4462-18D3-42C1-A4CB-7C1C15B561F6}" dt="2022-11-11T12:29:29.694" v="60" actId="20577"/>
      <pc:docMkLst>
        <pc:docMk/>
      </pc:docMkLst>
      <pc:sldChg chg="modSp">
        <pc:chgData name="Schroeder, Laura Odila" userId="9cb1fe30-54e1-42a4-8d0f-e51e3dd04de4" providerId="ADAL" clId="{212E4462-18D3-42C1-A4CB-7C1C15B561F6}" dt="2022-11-11T12:29:29.694" v="60" actId="20577"/>
        <pc:sldMkLst>
          <pc:docMk/>
          <pc:sldMk cId="1783729742" sldId="257"/>
        </pc:sldMkLst>
        <pc:spChg chg="mod">
          <ac:chgData name="Schroeder, Laura Odila" userId="9cb1fe30-54e1-42a4-8d0f-e51e3dd04de4" providerId="ADAL" clId="{212E4462-18D3-42C1-A4CB-7C1C15B561F6}" dt="2022-11-11T12:29:29.694" v="60" actId="20577"/>
          <ac:spMkLst>
            <pc:docMk/>
            <pc:sldMk cId="1783729742" sldId="257"/>
            <ac:spMk id="17" creationId="{2279374A-FFA0-4814-8981-016661209658}"/>
          </ac:spMkLst>
        </pc:spChg>
      </pc:sldChg>
      <pc:sldChg chg="modSp">
        <pc:chgData name="Schroeder, Laura Odila" userId="9cb1fe30-54e1-42a4-8d0f-e51e3dd04de4" providerId="ADAL" clId="{212E4462-18D3-42C1-A4CB-7C1C15B561F6}" dt="2022-11-11T12:27:56.461" v="12" actId="20577"/>
        <pc:sldMkLst>
          <pc:docMk/>
          <pc:sldMk cId="340119681" sldId="258"/>
        </pc:sldMkLst>
        <pc:spChg chg="mod">
          <ac:chgData name="Schroeder, Laura Odila" userId="9cb1fe30-54e1-42a4-8d0f-e51e3dd04de4" providerId="ADAL" clId="{212E4462-18D3-42C1-A4CB-7C1C15B561F6}" dt="2022-11-11T12:27:56.461" v="12" actId="20577"/>
          <ac:spMkLst>
            <pc:docMk/>
            <pc:sldMk cId="340119681" sldId="258"/>
            <ac:spMk id="17" creationId="{2279374A-FFA0-4814-8981-016661209658}"/>
          </ac:spMkLst>
        </pc:spChg>
      </pc:sldChg>
      <pc:sldChg chg="modSp">
        <pc:chgData name="Schroeder, Laura Odila" userId="9cb1fe30-54e1-42a4-8d0f-e51e3dd04de4" providerId="ADAL" clId="{212E4462-18D3-42C1-A4CB-7C1C15B561F6}" dt="2022-11-11T12:29:22.129" v="54" actId="20577"/>
        <pc:sldMkLst>
          <pc:docMk/>
          <pc:sldMk cId="3517585748" sldId="260"/>
        </pc:sldMkLst>
        <pc:spChg chg="mod">
          <ac:chgData name="Schroeder, Laura Odila" userId="9cb1fe30-54e1-42a4-8d0f-e51e3dd04de4" providerId="ADAL" clId="{212E4462-18D3-42C1-A4CB-7C1C15B561F6}" dt="2022-11-11T12:29:22.129" v="54" actId="20577"/>
          <ac:spMkLst>
            <pc:docMk/>
            <pc:sldMk cId="3517585748" sldId="260"/>
            <ac:spMk id="17" creationId="{2279374A-FFA0-4814-8981-01666120965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de-DE"/>
              <a:t>Mastertitelformat bearbeiten</a:t>
            </a:r>
            <a:endParaRPr lang="en-US"/>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de-DE"/>
              <a:t>Master-Untertitelformat bearbeiten</a:t>
            </a:r>
            <a:endParaRPr lang="en-US"/>
          </a:p>
        </p:txBody>
      </p:sp>
      <p:sp>
        <p:nvSpPr>
          <p:cNvPr id="4" name="Date Placeholder 3"/>
          <p:cNvSpPr>
            <a:spLocks noGrp="1"/>
          </p:cNvSpPr>
          <p:nvPr>
            <p:ph type="dt" sz="half" idx="10"/>
          </p:nvPr>
        </p:nvSpPr>
        <p:spPr/>
        <p:txBody>
          <a:bodyPr/>
          <a:lstStyle/>
          <a:p>
            <a:fld id="{E165F0AB-25AD-4D7F-88FE-F861E82D4018}" type="datetimeFigureOut">
              <a:rPr lang="de-DE" smtClean="0"/>
              <a:t>18.11.2022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AD8C146-855A-4E94-AC44-705DE24B7B6C}" type="slidenum">
              <a:rPr lang="de-DE" smtClean="0"/>
              <a:t>‹Nr.›</a:t>
            </a:fld>
            <a:endParaRPr lang="de-DE"/>
          </a:p>
        </p:txBody>
      </p:sp>
    </p:spTree>
    <p:extLst>
      <p:ext uri="{BB962C8B-B14F-4D97-AF65-F5344CB8AC3E}">
        <p14:creationId xmlns:p14="http://schemas.microsoft.com/office/powerpoint/2010/main" val="241991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E165F0AB-25AD-4D7F-88FE-F861E82D4018}" type="datetimeFigureOut">
              <a:rPr lang="de-DE" smtClean="0"/>
              <a:t>18.11.2022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AD8C146-855A-4E94-AC44-705DE24B7B6C}" type="slidenum">
              <a:rPr lang="de-DE" smtClean="0"/>
              <a:t>‹Nr.›</a:t>
            </a:fld>
            <a:endParaRPr lang="de-DE"/>
          </a:p>
        </p:txBody>
      </p:sp>
    </p:spTree>
    <p:extLst>
      <p:ext uri="{BB962C8B-B14F-4D97-AF65-F5344CB8AC3E}">
        <p14:creationId xmlns:p14="http://schemas.microsoft.com/office/powerpoint/2010/main" val="210163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de-DE"/>
              <a:t>Mastertitelformat bearbeiten</a:t>
            </a:r>
            <a:endParaRPr lang="en-US"/>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E165F0AB-25AD-4D7F-88FE-F861E82D4018}" type="datetimeFigureOut">
              <a:rPr lang="de-DE" smtClean="0"/>
              <a:t>18.11.2022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AD8C146-855A-4E94-AC44-705DE24B7B6C}" type="slidenum">
              <a:rPr lang="de-DE" smtClean="0"/>
              <a:t>‹Nr.›</a:t>
            </a:fld>
            <a:endParaRPr lang="de-DE"/>
          </a:p>
        </p:txBody>
      </p:sp>
    </p:spTree>
    <p:extLst>
      <p:ext uri="{BB962C8B-B14F-4D97-AF65-F5344CB8AC3E}">
        <p14:creationId xmlns:p14="http://schemas.microsoft.com/office/powerpoint/2010/main" val="23896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E165F0AB-25AD-4D7F-88FE-F861E82D4018}" type="datetimeFigureOut">
              <a:rPr lang="de-DE" smtClean="0"/>
              <a:t>18.11.2022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AD8C146-855A-4E94-AC44-705DE24B7B6C}" type="slidenum">
              <a:rPr lang="de-DE" smtClean="0"/>
              <a:t>‹Nr.›</a:t>
            </a:fld>
            <a:endParaRPr lang="de-DE"/>
          </a:p>
        </p:txBody>
      </p:sp>
    </p:spTree>
    <p:extLst>
      <p:ext uri="{BB962C8B-B14F-4D97-AF65-F5344CB8AC3E}">
        <p14:creationId xmlns:p14="http://schemas.microsoft.com/office/powerpoint/2010/main" val="2679908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de-DE"/>
              <a:t>Mastertitelformat bearbeiten</a:t>
            </a:r>
            <a:endParaRPr lang="en-US"/>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165F0AB-25AD-4D7F-88FE-F861E82D4018}" type="datetimeFigureOut">
              <a:rPr lang="de-DE" smtClean="0"/>
              <a:t>18.11.2022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AD8C146-855A-4E94-AC44-705DE24B7B6C}" type="slidenum">
              <a:rPr lang="de-DE" smtClean="0"/>
              <a:t>‹Nr.›</a:t>
            </a:fld>
            <a:endParaRPr lang="de-DE"/>
          </a:p>
        </p:txBody>
      </p:sp>
    </p:spTree>
    <p:extLst>
      <p:ext uri="{BB962C8B-B14F-4D97-AF65-F5344CB8AC3E}">
        <p14:creationId xmlns:p14="http://schemas.microsoft.com/office/powerpoint/2010/main" val="249330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sz="half" idx="1"/>
          </p:nvPr>
        </p:nvSpPr>
        <p:spPr>
          <a:xfrm>
            <a:off x="660083" y="3407833"/>
            <a:ext cx="4080510" cy="81224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4860608" y="3407833"/>
            <a:ext cx="4080510" cy="81224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E165F0AB-25AD-4D7F-88FE-F861E82D4018}" type="datetimeFigureOut">
              <a:rPr lang="de-DE" smtClean="0"/>
              <a:t>18.11.2022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AD8C146-855A-4E94-AC44-705DE24B7B6C}" type="slidenum">
              <a:rPr lang="de-DE" smtClean="0"/>
              <a:t>‹Nr.›</a:t>
            </a:fld>
            <a:endParaRPr lang="de-DE"/>
          </a:p>
        </p:txBody>
      </p:sp>
    </p:spTree>
    <p:extLst>
      <p:ext uri="{BB962C8B-B14F-4D97-AF65-F5344CB8AC3E}">
        <p14:creationId xmlns:p14="http://schemas.microsoft.com/office/powerpoint/2010/main" val="4277898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de-DE"/>
              <a:t>Mastertitelformat bearbeiten</a:t>
            </a:r>
            <a:endParaRPr lang="en-US"/>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de-DE"/>
              <a:t>Mastertextformat bearbeiten</a:t>
            </a:r>
          </a:p>
        </p:txBody>
      </p:sp>
      <p:sp>
        <p:nvSpPr>
          <p:cNvPr id="4" name="Content Placeholder 3"/>
          <p:cNvSpPr>
            <a:spLocks noGrp="1"/>
          </p:cNvSpPr>
          <p:nvPr>
            <p:ph sz="half" idx="2"/>
          </p:nvPr>
        </p:nvSpPr>
        <p:spPr>
          <a:xfrm>
            <a:off x="661334" y="4676140"/>
            <a:ext cx="4061757" cy="68778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de-DE"/>
              <a:t>Mastertextformat bearbeiten</a:t>
            </a:r>
          </a:p>
        </p:txBody>
      </p:sp>
      <p:sp>
        <p:nvSpPr>
          <p:cNvPr id="6" name="Content Placeholder 5"/>
          <p:cNvSpPr>
            <a:spLocks noGrp="1"/>
          </p:cNvSpPr>
          <p:nvPr>
            <p:ph sz="quarter" idx="4"/>
          </p:nvPr>
        </p:nvSpPr>
        <p:spPr>
          <a:xfrm>
            <a:off x="4860608" y="4676140"/>
            <a:ext cx="4081761" cy="68778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E165F0AB-25AD-4D7F-88FE-F861E82D4018}" type="datetimeFigureOut">
              <a:rPr lang="de-DE" smtClean="0"/>
              <a:t>18.11.2022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FAD8C146-855A-4E94-AC44-705DE24B7B6C}" type="slidenum">
              <a:rPr lang="de-DE" smtClean="0"/>
              <a:t>‹Nr.›</a:t>
            </a:fld>
            <a:endParaRPr lang="de-DE"/>
          </a:p>
        </p:txBody>
      </p:sp>
    </p:spTree>
    <p:extLst>
      <p:ext uri="{BB962C8B-B14F-4D97-AF65-F5344CB8AC3E}">
        <p14:creationId xmlns:p14="http://schemas.microsoft.com/office/powerpoint/2010/main" val="326043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Date Placeholder 2"/>
          <p:cNvSpPr>
            <a:spLocks noGrp="1"/>
          </p:cNvSpPr>
          <p:nvPr>
            <p:ph type="dt" sz="half" idx="10"/>
          </p:nvPr>
        </p:nvSpPr>
        <p:spPr/>
        <p:txBody>
          <a:bodyPr/>
          <a:lstStyle/>
          <a:p>
            <a:fld id="{E165F0AB-25AD-4D7F-88FE-F861E82D4018}" type="datetimeFigureOut">
              <a:rPr lang="de-DE" smtClean="0"/>
              <a:t>18.11.2022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AD8C146-855A-4E94-AC44-705DE24B7B6C}" type="slidenum">
              <a:rPr lang="de-DE" smtClean="0"/>
              <a:t>‹Nr.›</a:t>
            </a:fld>
            <a:endParaRPr lang="de-DE"/>
          </a:p>
        </p:txBody>
      </p:sp>
    </p:spTree>
    <p:extLst>
      <p:ext uri="{BB962C8B-B14F-4D97-AF65-F5344CB8AC3E}">
        <p14:creationId xmlns:p14="http://schemas.microsoft.com/office/powerpoint/2010/main" val="693051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5F0AB-25AD-4D7F-88FE-F861E82D4018}" type="datetimeFigureOut">
              <a:rPr lang="de-DE" smtClean="0"/>
              <a:t>18.11.2022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FAD8C146-855A-4E94-AC44-705DE24B7B6C}" type="slidenum">
              <a:rPr lang="de-DE" smtClean="0"/>
              <a:t>‹Nr.›</a:t>
            </a:fld>
            <a:endParaRPr lang="de-DE"/>
          </a:p>
        </p:txBody>
      </p:sp>
    </p:spTree>
    <p:extLst>
      <p:ext uri="{BB962C8B-B14F-4D97-AF65-F5344CB8AC3E}">
        <p14:creationId xmlns:p14="http://schemas.microsoft.com/office/powerpoint/2010/main" val="338280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de-DE"/>
              <a:t>Mastertitelformat bearbeiten</a:t>
            </a:r>
            <a:endParaRPr lang="en-US"/>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de-DE"/>
              <a:t>Mastertextformat bearbeiten</a:t>
            </a:r>
          </a:p>
        </p:txBody>
      </p:sp>
      <p:sp>
        <p:nvSpPr>
          <p:cNvPr id="5" name="Date Placeholder 4"/>
          <p:cNvSpPr>
            <a:spLocks noGrp="1"/>
          </p:cNvSpPr>
          <p:nvPr>
            <p:ph type="dt" sz="half" idx="10"/>
          </p:nvPr>
        </p:nvSpPr>
        <p:spPr/>
        <p:txBody>
          <a:bodyPr/>
          <a:lstStyle/>
          <a:p>
            <a:fld id="{E165F0AB-25AD-4D7F-88FE-F861E82D4018}" type="datetimeFigureOut">
              <a:rPr lang="de-DE" smtClean="0"/>
              <a:t>18.11.2022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AD8C146-855A-4E94-AC44-705DE24B7B6C}" type="slidenum">
              <a:rPr lang="de-DE" smtClean="0"/>
              <a:t>‹Nr.›</a:t>
            </a:fld>
            <a:endParaRPr lang="de-DE"/>
          </a:p>
        </p:txBody>
      </p:sp>
    </p:spTree>
    <p:extLst>
      <p:ext uri="{BB962C8B-B14F-4D97-AF65-F5344CB8AC3E}">
        <p14:creationId xmlns:p14="http://schemas.microsoft.com/office/powerpoint/2010/main" val="389991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de-DE"/>
              <a:t>Mastertitelformat bearbeiten</a:t>
            </a:r>
            <a:endParaRPr lang="en-US"/>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de-DE"/>
              <a:t>Bild durch Klicken auf Symbol hinzufügen</a:t>
            </a:r>
            <a:endParaRPr lang="en-US"/>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de-DE"/>
              <a:t>Mastertextformat bearbeiten</a:t>
            </a:r>
          </a:p>
        </p:txBody>
      </p:sp>
      <p:sp>
        <p:nvSpPr>
          <p:cNvPr id="5" name="Date Placeholder 4"/>
          <p:cNvSpPr>
            <a:spLocks noGrp="1"/>
          </p:cNvSpPr>
          <p:nvPr>
            <p:ph type="dt" sz="half" idx="10"/>
          </p:nvPr>
        </p:nvSpPr>
        <p:spPr/>
        <p:txBody>
          <a:bodyPr/>
          <a:lstStyle/>
          <a:p>
            <a:fld id="{E165F0AB-25AD-4D7F-88FE-F861E82D4018}" type="datetimeFigureOut">
              <a:rPr lang="de-DE" smtClean="0"/>
              <a:t>18.11.2022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AD8C146-855A-4E94-AC44-705DE24B7B6C}" type="slidenum">
              <a:rPr lang="de-DE" smtClean="0"/>
              <a:t>‹Nr.›</a:t>
            </a:fld>
            <a:endParaRPr lang="de-DE"/>
          </a:p>
        </p:txBody>
      </p:sp>
    </p:spTree>
    <p:extLst>
      <p:ext uri="{BB962C8B-B14F-4D97-AF65-F5344CB8AC3E}">
        <p14:creationId xmlns:p14="http://schemas.microsoft.com/office/powerpoint/2010/main" val="1011502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E165F0AB-25AD-4D7F-88FE-F861E82D4018}" type="datetimeFigureOut">
              <a:rPr lang="de-DE" smtClean="0"/>
              <a:t>18.11.2022</a:t>
            </a:fld>
            <a:endParaRPr lang="de-DE"/>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FAD8C146-855A-4E94-AC44-705DE24B7B6C}" type="slidenum">
              <a:rPr lang="de-DE" smtClean="0"/>
              <a:t>‹Nr.›</a:t>
            </a:fld>
            <a:endParaRPr lang="de-DE"/>
          </a:p>
        </p:txBody>
      </p:sp>
    </p:spTree>
    <p:extLst>
      <p:ext uri="{BB962C8B-B14F-4D97-AF65-F5344CB8AC3E}">
        <p14:creationId xmlns:p14="http://schemas.microsoft.com/office/powerpoint/2010/main" val="17031737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hina-schul-akademie.de/fortbildungsreihe-unter-mittelstufe/"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china-schul-akademie.de/fortbildungsreihe-unter-mittelstuf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china-schul-akademie.de/fortbildungsreihe-unter-mittelstuf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china-schul-akademie.de/fortbildungsreihe-unter-mittelstuf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hteck 23">
            <a:extLst>
              <a:ext uri="{FF2B5EF4-FFF2-40B4-BE49-F238E27FC236}">
                <a16:creationId xmlns:a16="http://schemas.microsoft.com/office/drawing/2014/main" id="{80B54156-1CF4-483F-B78E-FD3D27F93E5C}"/>
              </a:ext>
            </a:extLst>
          </p:cNvPr>
          <p:cNvSpPr/>
          <p:nvPr/>
        </p:nvSpPr>
        <p:spPr>
          <a:xfrm>
            <a:off x="968" y="1366472"/>
            <a:ext cx="9605735" cy="2498600"/>
          </a:xfrm>
          <a:prstGeom prst="rect">
            <a:avLst/>
          </a:prstGeom>
          <a:solidFill>
            <a:srgbClr val="EB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DE" sz="1418"/>
          </a:p>
        </p:txBody>
      </p:sp>
      <p:sp>
        <p:nvSpPr>
          <p:cNvPr id="28" name="Rechteck 27">
            <a:extLst>
              <a:ext uri="{FF2B5EF4-FFF2-40B4-BE49-F238E27FC236}">
                <a16:creationId xmlns:a16="http://schemas.microsoft.com/office/drawing/2014/main" id="{E7F193AF-1313-4690-BA9F-BB87708DC755}"/>
              </a:ext>
            </a:extLst>
          </p:cNvPr>
          <p:cNvSpPr/>
          <p:nvPr/>
        </p:nvSpPr>
        <p:spPr>
          <a:xfrm>
            <a:off x="0" y="-118102"/>
            <a:ext cx="9619403" cy="209930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DE" sz="1418"/>
          </a:p>
        </p:txBody>
      </p:sp>
      <p:sp>
        <p:nvSpPr>
          <p:cNvPr id="4" name="Rechteck 3">
            <a:extLst>
              <a:ext uri="{FF2B5EF4-FFF2-40B4-BE49-F238E27FC236}">
                <a16:creationId xmlns:a16="http://schemas.microsoft.com/office/drawing/2014/main" id="{0C5EA156-1892-4977-B4F2-68B6BF261017}"/>
              </a:ext>
            </a:extLst>
          </p:cNvPr>
          <p:cNvSpPr/>
          <p:nvPr/>
        </p:nvSpPr>
        <p:spPr>
          <a:xfrm>
            <a:off x="0" y="2867680"/>
            <a:ext cx="9601200" cy="9926213"/>
          </a:xfrm>
          <a:prstGeom prst="rect">
            <a:avLst/>
          </a:prstGeom>
          <a:solidFill>
            <a:srgbClr val="FFF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DE" sz="1418"/>
          </a:p>
        </p:txBody>
      </p:sp>
      <p:sp>
        <p:nvSpPr>
          <p:cNvPr id="22" name="Rechteck 21">
            <a:extLst>
              <a:ext uri="{FF2B5EF4-FFF2-40B4-BE49-F238E27FC236}">
                <a16:creationId xmlns:a16="http://schemas.microsoft.com/office/drawing/2014/main" id="{CBF034ED-14AA-4808-AB20-BF0B2A5963D1}"/>
              </a:ext>
            </a:extLst>
          </p:cNvPr>
          <p:cNvSpPr/>
          <p:nvPr/>
        </p:nvSpPr>
        <p:spPr>
          <a:xfrm>
            <a:off x="4402062" y="5913946"/>
            <a:ext cx="1911094" cy="308932"/>
          </a:xfrm>
          <a:prstGeom prst="rect">
            <a:avLst/>
          </a:prstGeom>
        </p:spPr>
        <p:txBody>
          <a:bodyPr wrap="square" lIns="72009" tIns="36005" rIns="72009" bIns="36005"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lnSpc>
                <a:spcPct val="115000"/>
              </a:lnSpc>
              <a:spcAft>
                <a:spcPts val="472"/>
              </a:spcAft>
            </a:pPr>
            <a:endParaRPr lang="de-DE" sz="1418">
              <a:latin typeface="Calibri"/>
              <a:ea typeface="SimSun"/>
              <a:cs typeface="Calibri"/>
            </a:endParaRPr>
          </a:p>
        </p:txBody>
      </p:sp>
      <p:graphicFrame>
        <p:nvGraphicFramePr>
          <p:cNvPr id="23" name="Tabelle 22">
            <a:extLst>
              <a:ext uri="{FF2B5EF4-FFF2-40B4-BE49-F238E27FC236}">
                <a16:creationId xmlns:a16="http://schemas.microsoft.com/office/drawing/2014/main" id="{E3947CEB-06CB-4491-962E-60E8640E5403}"/>
              </a:ext>
            </a:extLst>
          </p:cNvPr>
          <p:cNvGraphicFramePr>
            <a:graphicFrameLocks noGrp="1"/>
          </p:cNvGraphicFramePr>
          <p:nvPr>
            <p:extLst>
              <p:ext uri="{D42A27DB-BD31-4B8C-83A1-F6EECF244321}">
                <p14:modId xmlns:p14="http://schemas.microsoft.com/office/powerpoint/2010/main" val="3629318720"/>
              </p:ext>
            </p:extLst>
          </p:nvPr>
        </p:nvGraphicFramePr>
        <p:xfrm>
          <a:off x="378595" y="3156440"/>
          <a:ext cx="8844009" cy="9185530"/>
        </p:xfrm>
        <a:graphic>
          <a:graphicData uri="http://schemas.openxmlformats.org/drawingml/2006/table">
            <a:tbl>
              <a:tblPr firstRow="1" bandRow="1">
                <a:tableStyleId>{5C22544A-7EE6-4342-B048-85BDC9FD1C3A}</a:tableStyleId>
              </a:tblPr>
              <a:tblGrid>
                <a:gridCol w="8844009">
                  <a:extLst>
                    <a:ext uri="{9D8B030D-6E8A-4147-A177-3AD203B41FA5}">
                      <a16:colId xmlns:a16="http://schemas.microsoft.com/office/drawing/2014/main" val="1996036677"/>
                    </a:ext>
                  </a:extLst>
                </a:gridCol>
              </a:tblGrid>
              <a:tr h="7969981">
                <a:tc>
                  <a:txBody>
                    <a:bodyPr/>
                    <a:lstStyle/>
                    <a:p>
                      <a:pPr marL="0" marR="0" lvl="0" indent="0" algn="just" rtl="0" eaLnBrk="1" fontAlgn="auto" latinLnBrk="0" hangingPunct="1">
                        <a:lnSpc>
                          <a:spcPct val="100000"/>
                        </a:lnSpc>
                        <a:spcBef>
                          <a:spcPts val="0"/>
                        </a:spcBef>
                        <a:spcAft>
                          <a:spcPts val="0"/>
                        </a:spcAft>
                        <a:buClrTx/>
                        <a:buSzTx/>
                        <a:buFontTx/>
                        <a:buNone/>
                      </a:pPr>
                      <a:r>
                        <a:rPr lang="de-DE" sz="1300" b="0" dirty="0">
                          <a:solidFill>
                            <a:schemeClr val="tx1"/>
                          </a:solidFill>
                          <a:latin typeface="+mn-lt"/>
                          <a:cs typeface="Arial"/>
                        </a:rPr>
                        <a:t>Mit der Forderung nach „mehr </a:t>
                      </a:r>
                      <a:r>
                        <a:rPr lang="de-DE" sz="1300" b="1" dirty="0">
                          <a:solidFill>
                            <a:schemeClr val="tx1"/>
                          </a:solidFill>
                          <a:latin typeface="+mn-lt"/>
                          <a:cs typeface="Arial"/>
                        </a:rPr>
                        <a:t>China-Kompetenz</a:t>
                      </a:r>
                      <a:r>
                        <a:rPr lang="de-DE" sz="1300" b="0" dirty="0">
                          <a:solidFill>
                            <a:schemeClr val="tx1"/>
                          </a:solidFill>
                          <a:latin typeface="+mn-lt"/>
                          <a:cs typeface="Arial"/>
                        </a:rPr>
                        <a:t>“ werden mittlerweile auch Lehrer*innen konfrontiert – dabei sind bisher aufgrund der Vorgaben der Lehramtsausbildung nur Wenige durch Ausbildung angemessen auf die vielfachen historischen, politischen und oft moralischen Fragen und Herausforderungen vorbereitet, die mit dieser Forderung verbunden sind. Dennoch wird China in den Curricula fast aller Bundesländer insbesondere im Fach </a:t>
                      </a:r>
                      <a:r>
                        <a:rPr lang="de-DE" sz="1300" b="1" dirty="0">
                          <a:solidFill>
                            <a:schemeClr val="tx1"/>
                          </a:solidFill>
                          <a:latin typeface="+mn-lt"/>
                          <a:cs typeface="Arial"/>
                        </a:rPr>
                        <a:t>Geografie</a:t>
                      </a:r>
                      <a:r>
                        <a:rPr lang="de-DE" sz="1300" b="0" dirty="0">
                          <a:solidFill>
                            <a:schemeClr val="tx1"/>
                          </a:solidFill>
                          <a:latin typeface="+mn-lt"/>
                          <a:cs typeface="Arial"/>
                        </a:rPr>
                        <a:t> behandelt. Und auch in Fächern wie </a:t>
                      </a:r>
                      <a:r>
                        <a:rPr lang="de-DE" sz="1300" b="1" dirty="0">
                          <a:solidFill>
                            <a:schemeClr val="tx1"/>
                          </a:solidFill>
                          <a:latin typeface="+mn-lt"/>
                          <a:cs typeface="Arial"/>
                        </a:rPr>
                        <a:t>Geschichte</a:t>
                      </a:r>
                      <a:r>
                        <a:rPr lang="de-DE" sz="1300" b="0" dirty="0">
                          <a:solidFill>
                            <a:schemeClr val="tx1"/>
                          </a:solidFill>
                          <a:latin typeface="+mn-lt"/>
                          <a:cs typeface="Arial"/>
                        </a:rPr>
                        <a:t> und </a:t>
                      </a:r>
                      <a:r>
                        <a:rPr lang="de-DE" sz="1300" b="1" dirty="0">
                          <a:solidFill>
                            <a:schemeClr val="tx1"/>
                          </a:solidFill>
                          <a:latin typeface="+mn-lt"/>
                          <a:cs typeface="Arial"/>
                        </a:rPr>
                        <a:t>Religion/Ethik </a:t>
                      </a:r>
                      <a:r>
                        <a:rPr lang="de-DE" sz="1300" b="0" dirty="0">
                          <a:solidFill>
                            <a:schemeClr val="tx1"/>
                          </a:solidFill>
                          <a:latin typeface="+mn-lt"/>
                          <a:cs typeface="Arial"/>
                        </a:rPr>
                        <a:t>sind China-bezogene Inhalte zwar unterschiedlich prominent, aber zunehmend vorgesehen. Schüler*innen der Mittelstufe können in der Begegnung mit der Vielfalt Chinas </a:t>
                      </a:r>
                      <a:r>
                        <a:rPr lang="de-DE" sz="1300" b="1" dirty="0">
                          <a:solidFill>
                            <a:schemeClr val="tx1"/>
                          </a:solidFill>
                          <a:latin typeface="+mn-lt"/>
                          <a:cs typeface="Arial"/>
                        </a:rPr>
                        <a:t>wichtige Grundlagen </a:t>
                      </a:r>
                      <a:r>
                        <a:rPr lang="de-DE" sz="1300" b="0" dirty="0">
                          <a:solidFill>
                            <a:schemeClr val="tx1"/>
                          </a:solidFill>
                          <a:latin typeface="+mn-lt"/>
                          <a:cs typeface="Arial"/>
                        </a:rPr>
                        <a:t>für komplexe Auseinandersetzungen mit Chinas politischem Handeln und gesellschaftlichem Wandel in der Sekundarstufe II, im Rahmen des Studiums oder im gewählten Beruf legen. Dabei eignet sich die Beschäftigung mit China auch für Diskussionen von Schwerpunktthemen der </a:t>
                      </a:r>
                      <a:r>
                        <a:rPr lang="de-DE" sz="1300" b="1" dirty="0">
                          <a:solidFill>
                            <a:schemeClr val="tx1"/>
                          </a:solidFill>
                          <a:latin typeface="+mn-lt"/>
                          <a:cs typeface="Arial"/>
                        </a:rPr>
                        <a:t>Bildung für nachhaltige Entwicklung</a:t>
                      </a:r>
                      <a:r>
                        <a:rPr lang="de-DE" sz="1300" b="0" dirty="0">
                          <a:solidFill>
                            <a:schemeClr val="tx1"/>
                          </a:solidFill>
                          <a:latin typeface="+mn-lt"/>
                          <a:cs typeface="Arial"/>
                        </a:rPr>
                        <a:t>: sei es bei der Frage nach Trinkwasserversorgung und Energiegewinnung, bei Diskussionen zu historischen Austauschbewegungen zwischen Kulturen oder zur Toleranz im Umgang mit außereuropäischen Glaubenspraktiken. Zu diesen drei Bereichen bieten wir im Winter eine erste Fortbildungsreihe an.</a:t>
                      </a:r>
                    </a:p>
                    <a:p>
                      <a:pPr marL="0" marR="0" lvl="0" indent="0" algn="just" defTabSz="960120" rtl="0" eaLnBrk="1" fontAlgn="auto" latinLnBrk="0" hangingPunct="1">
                        <a:lnSpc>
                          <a:spcPct val="100000"/>
                        </a:lnSpc>
                        <a:spcBef>
                          <a:spcPts val="0"/>
                        </a:spcBef>
                        <a:spcAft>
                          <a:spcPts val="0"/>
                        </a:spcAft>
                        <a:buClrTx/>
                        <a:buSzTx/>
                        <a:buFontTx/>
                        <a:buNone/>
                        <a:tabLst/>
                        <a:defRPr/>
                      </a:pPr>
                      <a:endParaRPr lang="de-DE" sz="1300" b="0" dirty="0">
                        <a:solidFill>
                          <a:schemeClr val="tx1"/>
                        </a:solidFill>
                        <a:latin typeface="+mn-lt"/>
                        <a:cs typeface="Arial"/>
                      </a:endParaRPr>
                    </a:p>
                    <a:p>
                      <a:pPr marL="0" marR="0" lvl="0" indent="0" algn="just" defTabSz="960120" rtl="0" eaLnBrk="1" fontAlgn="auto" latinLnBrk="0" hangingPunct="1">
                        <a:lnSpc>
                          <a:spcPct val="100000"/>
                        </a:lnSpc>
                        <a:spcBef>
                          <a:spcPts val="0"/>
                        </a:spcBef>
                        <a:spcAft>
                          <a:spcPts val="0"/>
                        </a:spcAft>
                        <a:buClrTx/>
                        <a:buSzTx/>
                        <a:buFontTx/>
                        <a:buNone/>
                        <a:tabLst/>
                        <a:defRPr/>
                      </a:pPr>
                      <a:r>
                        <a:rPr lang="de-DE" sz="1300" b="0" dirty="0">
                          <a:solidFill>
                            <a:schemeClr val="tx1"/>
                          </a:solidFill>
                          <a:latin typeface="+mn-lt"/>
                          <a:cs typeface="Arial"/>
                        </a:rPr>
                        <a:t>Die </a:t>
                      </a:r>
                      <a:r>
                        <a:rPr lang="de-DE" sz="1300" b="1" u="sng" dirty="0">
                          <a:solidFill>
                            <a:schemeClr val="tx1"/>
                          </a:solidFill>
                          <a:latin typeface="+mn-lt"/>
                          <a:cs typeface="Arial"/>
                        </a:rPr>
                        <a:t>China-Schul-Akademie</a:t>
                      </a:r>
                      <a:r>
                        <a:rPr lang="de-DE" sz="1300" b="0" dirty="0">
                          <a:solidFill>
                            <a:schemeClr val="tx1"/>
                          </a:solidFill>
                          <a:latin typeface="+mn-lt"/>
                          <a:cs typeface="Arial"/>
                        </a:rPr>
                        <a:t> an der Universität Heidelberg ist ein vom deutschen </a:t>
                      </a:r>
                      <a:r>
                        <a:rPr lang="de-DE" sz="1300" b="1" dirty="0">
                          <a:solidFill>
                            <a:schemeClr val="tx1"/>
                          </a:solidFill>
                          <a:latin typeface="+mn-lt"/>
                          <a:cs typeface="Arial"/>
                        </a:rPr>
                        <a:t>Bundesministerium für Bildung und Forschung </a:t>
                      </a:r>
                      <a:r>
                        <a:rPr lang="de-DE" sz="1300" b="0" dirty="0">
                          <a:solidFill>
                            <a:schemeClr val="tx1"/>
                          </a:solidFill>
                          <a:latin typeface="+mn-lt"/>
                          <a:cs typeface="Arial"/>
                        </a:rPr>
                        <a:t>gefördertes Projekt, das die kritische und multiperspektivische Beschäftigung mit China im Fachunterricht fördert. Wir unterstützen interessierte Schulen und Lehrer*innen beim Erschließen von </a:t>
                      </a:r>
                      <a:r>
                        <a:rPr lang="de-DE" sz="1300" b="1" dirty="0">
                          <a:solidFill>
                            <a:schemeClr val="tx1"/>
                          </a:solidFill>
                          <a:latin typeface="+mn-lt"/>
                          <a:cs typeface="Arial"/>
                        </a:rPr>
                        <a:t>China-Wissen</a:t>
                      </a:r>
                      <a:r>
                        <a:rPr lang="de-DE" sz="1300" b="0" dirty="0">
                          <a:solidFill>
                            <a:schemeClr val="tx1"/>
                          </a:solidFill>
                          <a:latin typeface="+mn-lt"/>
                          <a:cs typeface="Arial"/>
                        </a:rPr>
                        <a:t> und beim Aufbau von </a:t>
                      </a:r>
                      <a:r>
                        <a:rPr lang="de-DE" sz="1300" b="1" dirty="0">
                          <a:solidFill>
                            <a:schemeClr val="tx1"/>
                          </a:solidFill>
                          <a:latin typeface="+mn-lt"/>
                          <a:cs typeface="Arial"/>
                        </a:rPr>
                        <a:t>China-Kompetenz</a:t>
                      </a:r>
                      <a:r>
                        <a:rPr lang="de-DE" sz="1300" b="0" dirty="0">
                          <a:solidFill>
                            <a:schemeClr val="tx1"/>
                          </a:solidFill>
                          <a:latin typeface="+mn-lt"/>
                          <a:cs typeface="Arial"/>
                        </a:rPr>
                        <a:t>. Neben Fortbildungen für interessierte Lehrer*innen aus ganz Deutschland entwickelt das Team der China-Schul-Akademie </a:t>
                      </a:r>
                      <a:r>
                        <a:rPr lang="de-DE" sz="1300" b="1" dirty="0">
                          <a:solidFill>
                            <a:schemeClr val="tx1"/>
                          </a:solidFill>
                          <a:latin typeface="+mn-lt"/>
                          <a:cs typeface="Arial"/>
                        </a:rPr>
                        <a:t>Lernmaterialien</a:t>
                      </a:r>
                      <a:r>
                        <a:rPr lang="de-DE" sz="1300" b="0" dirty="0">
                          <a:solidFill>
                            <a:schemeClr val="tx1"/>
                          </a:solidFill>
                          <a:latin typeface="+mn-lt"/>
                          <a:cs typeface="Arial"/>
                        </a:rPr>
                        <a:t>, die kostenlos auf der </a:t>
                      </a:r>
                      <a:r>
                        <a:rPr lang="de-DE" sz="1300" b="1" dirty="0">
                          <a:solidFill>
                            <a:schemeClr val="tx1"/>
                          </a:solidFill>
                          <a:latin typeface="+mn-lt"/>
                          <a:cs typeface="Arial"/>
                        </a:rPr>
                        <a:t>Plattform </a:t>
                      </a:r>
                      <a:r>
                        <a:rPr lang="de-DE" sz="1300" b="1" dirty="0" err="1">
                          <a:solidFill>
                            <a:schemeClr val="tx1"/>
                          </a:solidFill>
                          <a:latin typeface="+mn-lt"/>
                          <a:cs typeface="Arial"/>
                        </a:rPr>
                        <a:t>ChinaPerspektiven</a:t>
                      </a:r>
                      <a:r>
                        <a:rPr lang="de-DE" sz="1300" b="1" dirty="0">
                          <a:solidFill>
                            <a:schemeClr val="tx1"/>
                          </a:solidFill>
                          <a:latin typeface="+mn-lt"/>
                          <a:cs typeface="Arial"/>
                        </a:rPr>
                        <a:t> </a:t>
                      </a:r>
                      <a:r>
                        <a:rPr lang="de-DE" sz="1300" b="0" dirty="0">
                          <a:solidFill>
                            <a:schemeClr val="tx1"/>
                          </a:solidFill>
                          <a:latin typeface="+mn-lt"/>
                          <a:cs typeface="Arial"/>
                        </a:rPr>
                        <a:t>(www.china-schul-akademie.de) zur Verfügung stehen. Anspruch unserer Plattform ist es, dass Lehrer*innen und Schüler*innen ausgehend von unseren multiperspektivisch ausgewählten Materialien eigene Antworten auf kontrovers diskutierte Fragestellungen zu China—in Geschichte und Gegenwart, also in einer zeitlich tiefen und in einer regional breit gefassten Definition—formulieren können.</a:t>
                      </a:r>
                    </a:p>
                    <a:p>
                      <a:pPr marL="0" marR="0" lvl="0" indent="0" algn="just" defTabSz="960120" rtl="0" eaLnBrk="1" fontAlgn="auto" latinLnBrk="0" hangingPunct="1">
                        <a:lnSpc>
                          <a:spcPct val="100000"/>
                        </a:lnSpc>
                        <a:spcBef>
                          <a:spcPts val="0"/>
                        </a:spcBef>
                        <a:spcAft>
                          <a:spcPts val="0"/>
                        </a:spcAft>
                        <a:buClrTx/>
                        <a:buSzTx/>
                        <a:buFontTx/>
                        <a:buNone/>
                        <a:tabLst/>
                        <a:defRPr/>
                      </a:pPr>
                      <a:r>
                        <a:rPr lang="de-DE" sz="1300" b="0" dirty="0">
                          <a:solidFill>
                            <a:schemeClr val="tx1"/>
                          </a:solidFill>
                          <a:latin typeface="+mn-lt"/>
                          <a:cs typeface="Arial"/>
                        </a:rPr>
                        <a:t>Die </a:t>
                      </a:r>
                      <a:r>
                        <a:rPr lang="de-DE" sz="1300" b="1" dirty="0">
                          <a:solidFill>
                            <a:schemeClr val="tx1"/>
                          </a:solidFill>
                          <a:latin typeface="+mn-lt"/>
                          <a:cs typeface="Arial"/>
                        </a:rPr>
                        <a:t>Fortbildungen</a:t>
                      </a:r>
                      <a:r>
                        <a:rPr lang="de-DE" sz="1300" b="0" dirty="0">
                          <a:solidFill>
                            <a:schemeClr val="tx1"/>
                          </a:solidFill>
                          <a:latin typeface="+mn-lt"/>
                          <a:cs typeface="Arial"/>
                        </a:rPr>
                        <a:t> der China-Schul-Akademie werden langfristig und wissenschaftlich begleitet und ausgewertet um die konstante Verbesserung der Fortbildungen und der von der China-Schul-Akademie entwickelten Lehrmaterialien zu gewährleisten. Um eine </a:t>
                      </a:r>
                      <a:r>
                        <a:rPr lang="de-DE" sz="1300" b="1" dirty="0">
                          <a:solidFill>
                            <a:schemeClr val="tx1"/>
                          </a:solidFill>
                          <a:latin typeface="+mn-lt"/>
                          <a:cs typeface="Arial"/>
                        </a:rPr>
                        <a:t>optimale Ausrichtung auf die Teilnehmer*innen der Fortbildungen </a:t>
                      </a:r>
                      <a:r>
                        <a:rPr lang="de-DE" sz="1300" b="0" dirty="0">
                          <a:solidFill>
                            <a:schemeClr val="tx1"/>
                          </a:solidFill>
                          <a:latin typeface="+mn-lt"/>
                          <a:cs typeface="Arial"/>
                        </a:rPr>
                        <a:t>zu gewährleisten, werden diese im Vorfeld der einzelnen Veranstaltungen kontaktiert, um Vorwissen und Erwartungen abzufragen. Im Nachgang der Veranstaltung werden Abfragen zur Qualität der Veranstaltung sowie Ihrer persönlichen Verwendung der vermittelten Inhalte und Materialien im Unterricht durchgeführt. Die Teilnahme an diesen Abfragen ist nicht verpflichtend, hilft der China-Schul-Akademie aber, die Fortbildungsangebote zu optimieren.</a:t>
                      </a:r>
                    </a:p>
                    <a:p>
                      <a:pPr marL="0" marR="0" lvl="0" indent="0" algn="just" defTabSz="960120" rtl="0" eaLnBrk="1" fontAlgn="auto" latinLnBrk="0" hangingPunct="1">
                        <a:lnSpc>
                          <a:spcPct val="100000"/>
                        </a:lnSpc>
                        <a:spcBef>
                          <a:spcPts val="0"/>
                        </a:spcBef>
                        <a:spcAft>
                          <a:spcPts val="0"/>
                        </a:spcAft>
                        <a:buClrTx/>
                        <a:buSzTx/>
                        <a:buFontTx/>
                        <a:buNone/>
                        <a:tabLst/>
                        <a:defRPr/>
                      </a:pPr>
                      <a:endParaRPr lang="de-DE" sz="1300" b="0" dirty="0">
                        <a:solidFill>
                          <a:schemeClr val="tx1"/>
                        </a:solidFill>
                        <a:latin typeface="+mn-lt"/>
                        <a:cs typeface="Arial"/>
                      </a:endParaRPr>
                    </a:p>
                    <a:p>
                      <a:pPr marL="0" marR="0" lvl="0" indent="0" algn="just" defTabSz="960120" rtl="0" eaLnBrk="1" fontAlgn="auto" latinLnBrk="0" hangingPunct="1">
                        <a:lnSpc>
                          <a:spcPct val="100000"/>
                        </a:lnSpc>
                        <a:spcBef>
                          <a:spcPts val="0"/>
                        </a:spcBef>
                        <a:spcAft>
                          <a:spcPts val="0"/>
                        </a:spcAft>
                        <a:buClrTx/>
                        <a:buSzTx/>
                        <a:buFontTx/>
                        <a:buNone/>
                        <a:tabLst/>
                        <a:defRPr/>
                      </a:pPr>
                      <a:r>
                        <a:rPr lang="de-DE" sz="1300" b="1" u="sng" dirty="0">
                          <a:solidFill>
                            <a:schemeClr val="tx1"/>
                          </a:solidFill>
                          <a:latin typeface="+mn-lt"/>
                          <a:cs typeface="Arial"/>
                        </a:rPr>
                        <a:t>Zielgruppe</a:t>
                      </a:r>
                      <a:r>
                        <a:rPr lang="de-DE" sz="1300" b="0" dirty="0">
                          <a:solidFill>
                            <a:schemeClr val="tx1"/>
                          </a:solidFill>
                          <a:latin typeface="+mn-lt"/>
                          <a:cs typeface="Arial"/>
                        </a:rPr>
                        <a:t>: Die Reihe ist konzipiert für Lehrer*innen der Fächer </a:t>
                      </a:r>
                      <a:r>
                        <a:rPr lang="de-DE" sz="1300" b="1" dirty="0">
                          <a:solidFill>
                            <a:schemeClr val="tx1"/>
                          </a:solidFill>
                          <a:latin typeface="+mn-lt"/>
                          <a:cs typeface="Arial"/>
                        </a:rPr>
                        <a:t>Geschichte</a:t>
                      </a:r>
                      <a:r>
                        <a:rPr lang="de-DE" sz="1300" b="0" dirty="0">
                          <a:solidFill>
                            <a:schemeClr val="tx1"/>
                          </a:solidFill>
                          <a:latin typeface="+mn-lt"/>
                          <a:cs typeface="Arial"/>
                        </a:rPr>
                        <a:t>, </a:t>
                      </a:r>
                      <a:r>
                        <a:rPr lang="de-DE" sz="1300" b="1" dirty="0">
                          <a:solidFill>
                            <a:schemeClr val="tx1"/>
                          </a:solidFill>
                          <a:latin typeface="+mn-lt"/>
                          <a:cs typeface="Arial"/>
                        </a:rPr>
                        <a:t>Geografie</a:t>
                      </a:r>
                      <a:r>
                        <a:rPr lang="de-DE" sz="1300" b="0" dirty="0">
                          <a:solidFill>
                            <a:schemeClr val="tx1"/>
                          </a:solidFill>
                          <a:latin typeface="+mn-lt"/>
                          <a:cs typeface="Arial"/>
                        </a:rPr>
                        <a:t>, </a:t>
                      </a:r>
                      <a:r>
                        <a:rPr lang="de-DE" sz="1300" b="1" dirty="0">
                          <a:solidFill>
                            <a:schemeClr val="tx1"/>
                          </a:solidFill>
                          <a:latin typeface="+mn-lt"/>
                          <a:cs typeface="Arial"/>
                        </a:rPr>
                        <a:t>Politik/Sozialkunde/Gemeinschafts-kunde </a:t>
                      </a:r>
                      <a:r>
                        <a:rPr lang="de-DE" sz="1300" b="0" dirty="0">
                          <a:solidFill>
                            <a:schemeClr val="tx1"/>
                          </a:solidFill>
                          <a:latin typeface="+mn-lt"/>
                          <a:cs typeface="Arial"/>
                        </a:rPr>
                        <a:t>und </a:t>
                      </a:r>
                      <a:r>
                        <a:rPr lang="de-DE" sz="1300" b="1" dirty="0">
                          <a:solidFill>
                            <a:schemeClr val="tx1"/>
                          </a:solidFill>
                          <a:latin typeface="+mn-lt"/>
                          <a:cs typeface="Arial"/>
                        </a:rPr>
                        <a:t>Religion/Ethik </a:t>
                      </a:r>
                      <a:r>
                        <a:rPr lang="de-DE" sz="1300" b="0" dirty="0">
                          <a:solidFill>
                            <a:schemeClr val="tx1"/>
                          </a:solidFill>
                          <a:latin typeface="+mn-lt"/>
                          <a:cs typeface="Arial"/>
                        </a:rPr>
                        <a:t>der gymnasialen </a:t>
                      </a:r>
                      <a:r>
                        <a:rPr lang="de-DE" sz="1300" b="1" dirty="0">
                          <a:solidFill>
                            <a:schemeClr val="tx1"/>
                          </a:solidFill>
                          <a:latin typeface="+mn-lt"/>
                          <a:cs typeface="Arial"/>
                        </a:rPr>
                        <a:t>Unter- und Mittelstufe</a:t>
                      </a:r>
                      <a:r>
                        <a:rPr lang="de-DE" sz="1300" b="0" dirty="0">
                          <a:solidFill>
                            <a:schemeClr val="tx1"/>
                          </a:solidFill>
                          <a:latin typeface="+mn-lt"/>
                          <a:cs typeface="Arial"/>
                        </a:rPr>
                        <a:t>. Teilnehmen können auch Lehrer*innen und Referendar*innen anderer Fächer, die das Themenfeld China in den regulären Unterricht einbringen und das von der China-Schul-Akademie entwickelte Material im Unterricht einsetzen möchten. Die Reihe ist für </a:t>
                      </a:r>
                      <a:r>
                        <a:rPr lang="de-DE" sz="1300" b="1" dirty="0">
                          <a:solidFill>
                            <a:schemeClr val="tx1"/>
                          </a:solidFill>
                          <a:latin typeface="+mn-lt"/>
                          <a:cs typeface="Arial"/>
                        </a:rPr>
                        <a:t>Lehrer*innen aller Bundesländer </a:t>
                      </a:r>
                      <a:r>
                        <a:rPr lang="de-DE" sz="1300" b="0" dirty="0">
                          <a:solidFill>
                            <a:schemeClr val="tx1"/>
                          </a:solidFill>
                          <a:latin typeface="+mn-lt"/>
                          <a:cs typeface="Arial"/>
                        </a:rPr>
                        <a:t>konzipiert und zugänglich.</a:t>
                      </a:r>
                    </a:p>
                    <a:p>
                      <a:pPr marL="0" marR="0" lvl="0" indent="0" algn="just" defTabSz="960120" rtl="0" eaLnBrk="1" fontAlgn="auto" latinLnBrk="0" hangingPunct="1">
                        <a:lnSpc>
                          <a:spcPct val="100000"/>
                        </a:lnSpc>
                        <a:spcBef>
                          <a:spcPts val="0"/>
                        </a:spcBef>
                        <a:spcAft>
                          <a:spcPts val="0"/>
                        </a:spcAft>
                        <a:buClrTx/>
                        <a:buSzTx/>
                        <a:buFontTx/>
                        <a:buNone/>
                        <a:tabLst/>
                        <a:defRPr/>
                      </a:pPr>
                      <a:endParaRPr lang="de-DE" sz="1300" b="0" dirty="0">
                        <a:solidFill>
                          <a:schemeClr val="tx1"/>
                        </a:solidFill>
                        <a:latin typeface="+mn-lt"/>
                        <a:cs typeface="Arial"/>
                      </a:endParaRPr>
                    </a:p>
                    <a:p>
                      <a:pPr marL="0" marR="0" lvl="0" indent="0" algn="just" defTabSz="960120" rtl="0" eaLnBrk="1" fontAlgn="auto" latinLnBrk="0" hangingPunct="1">
                        <a:lnSpc>
                          <a:spcPct val="100000"/>
                        </a:lnSpc>
                        <a:spcBef>
                          <a:spcPts val="0"/>
                        </a:spcBef>
                        <a:spcAft>
                          <a:spcPts val="0"/>
                        </a:spcAft>
                        <a:buClrTx/>
                        <a:buSzTx/>
                        <a:buFontTx/>
                        <a:buNone/>
                        <a:tabLst/>
                        <a:defRPr/>
                      </a:pPr>
                      <a:r>
                        <a:rPr lang="de-DE" sz="1300" b="1" u="sng" dirty="0">
                          <a:solidFill>
                            <a:schemeClr val="tx1"/>
                          </a:solidFill>
                          <a:latin typeface="+mn-lt"/>
                          <a:cs typeface="Arial"/>
                        </a:rPr>
                        <a:t>Anmeldung</a:t>
                      </a:r>
                      <a:r>
                        <a:rPr lang="de-DE" sz="1300" b="0" dirty="0">
                          <a:solidFill>
                            <a:schemeClr val="tx1"/>
                          </a:solidFill>
                          <a:latin typeface="+mn-lt"/>
                          <a:cs typeface="Arial"/>
                        </a:rPr>
                        <a:t>: Sie können sich sowohl für die gesamte Veranstaltung als auch für Einzeltermine anmelden. Interessierte aus anderen Bundesländern können sich über </a:t>
                      </a:r>
                      <a:r>
                        <a:rPr lang="de-DE" sz="1300" b="1" dirty="0">
                          <a:solidFill>
                            <a:schemeClr val="tx1"/>
                          </a:solidFill>
                          <a:latin typeface="+mn-lt"/>
                          <a:cs typeface="Arial"/>
                        </a:rPr>
                        <a:t>fortbildungen-csa@zo.uni-heidelberg.de </a:t>
                      </a:r>
                      <a:r>
                        <a:rPr lang="de-DE" sz="1300" b="0" dirty="0">
                          <a:solidFill>
                            <a:schemeClr val="tx1"/>
                          </a:solidFill>
                          <a:latin typeface="+mn-lt"/>
                          <a:cs typeface="Arial"/>
                        </a:rPr>
                        <a:t>anmelden. Bitte geben Sie bei der Anmeldung Ihren Namen, die Termine, an denen Sie teilnehmen möchten sowie das Bundesland und die Institution an, an der Sie tätig sind. Bitte beachten Sie, dass Sie sich ggf. direkt über die </a:t>
                      </a:r>
                      <a:r>
                        <a:rPr lang="de-DE" sz="1300" b="1" dirty="0">
                          <a:solidFill>
                            <a:schemeClr val="tx1"/>
                          </a:solidFill>
                          <a:latin typeface="+mn-lt"/>
                          <a:cs typeface="Arial"/>
                        </a:rPr>
                        <a:t>Bildungsserver</a:t>
                      </a:r>
                      <a:r>
                        <a:rPr lang="de-DE" sz="1300" b="0" dirty="0">
                          <a:solidFill>
                            <a:schemeClr val="tx1"/>
                          </a:solidFill>
                          <a:latin typeface="+mn-lt"/>
                          <a:cs typeface="Arial"/>
                        </a:rPr>
                        <a:t> ihres jeweiligen Bundeslandes anmelden können und sollten. </a:t>
                      </a:r>
                      <a:r>
                        <a:rPr lang="de-DE" sz="1300" b="1" dirty="0">
                          <a:solidFill>
                            <a:schemeClr val="tx1"/>
                          </a:solidFill>
                          <a:latin typeface="+mn-lt"/>
                          <a:cs typeface="Arial"/>
                        </a:rPr>
                        <a:t>Teilnahmebestätigungen</a:t>
                      </a:r>
                      <a:r>
                        <a:rPr lang="de-DE" sz="1300" b="0" dirty="0">
                          <a:solidFill>
                            <a:schemeClr val="tx1"/>
                          </a:solidFill>
                          <a:latin typeface="+mn-lt"/>
                          <a:cs typeface="Arial"/>
                        </a:rPr>
                        <a:t> werden durch die China-Schul-Akademie bzw. nach den Richtlinien der jeweiligen Landesbehörde ausgestellt.</a:t>
                      </a:r>
                    </a:p>
                    <a:p>
                      <a:pPr marL="0" marR="0" lvl="0" indent="0" algn="just" defTabSz="960120" rtl="0" eaLnBrk="1" fontAlgn="auto" latinLnBrk="0" hangingPunct="1">
                        <a:lnSpc>
                          <a:spcPct val="100000"/>
                        </a:lnSpc>
                        <a:spcBef>
                          <a:spcPts val="0"/>
                        </a:spcBef>
                        <a:spcAft>
                          <a:spcPts val="0"/>
                        </a:spcAft>
                        <a:buClrTx/>
                        <a:buSzTx/>
                        <a:buFontTx/>
                        <a:buNone/>
                        <a:tabLst/>
                        <a:defRPr/>
                      </a:pPr>
                      <a:endParaRPr lang="de-DE" sz="1300" b="0" dirty="0">
                        <a:solidFill>
                          <a:schemeClr val="tx1"/>
                        </a:solidFill>
                        <a:latin typeface="+mn-lt"/>
                        <a:cs typeface="Arial"/>
                      </a:endParaRPr>
                    </a:p>
                    <a:p>
                      <a:pPr marL="0" marR="0" lvl="0" indent="0" algn="just" defTabSz="960120" rtl="0" eaLnBrk="1" fontAlgn="auto" latinLnBrk="0" hangingPunct="1">
                        <a:lnSpc>
                          <a:spcPct val="100000"/>
                        </a:lnSpc>
                        <a:spcBef>
                          <a:spcPts val="0"/>
                        </a:spcBef>
                        <a:spcAft>
                          <a:spcPts val="0"/>
                        </a:spcAft>
                        <a:buClrTx/>
                        <a:buSzTx/>
                        <a:buFontTx/>
                        <a:buNone/>
                        <a:tabLst/>
                        <a:defRPr/>
                      </a:pPr>
                      <a:r>
                        <a:rPr lang="de-DE" sz="1300" b="1" u="sng" dirty="0">
                          <a:solidFill>
                            <a:schemeClr val="tx1"/>
                          </a:solidFill>
                          <a:latin typeface="+mn-lt"/>
                          <a:cs typeface="Arial"/>
                        </a:rPr>
                        <a:t>Ort</a:t>
                      </a:r>
                      <a:r>
                        <a:rPr lang="de-DE" sz="1300" b="0" dirty="0">
                          <a:solidFill>
                            <a:schemeClr val="tx1"/>
                          </a:solidFill>
                          <a:latin typeface="+mn-lt"/>
                          <a:cs typeface="Arial"/>
                        </a:rPr>
                        <a:t>:</a:t>
                      </a:r>
                      <a:r>
                        <a:rPr lang="de-DE" sz="1300" b="1" dirty="0">
                          <a:solidFill>
                            <a:schemeClr val="tx1"/>
                          </a:solidFill>
                          <a:latin typeface="+mn-lt"/>
                          <a:cs typeface="Arial"/>
                        </a:rPr>
                        <a:t> </a:t>
                      </a:r>
                      <a:r>
                        <a:rPr lang="de-DE" sz="1300" b="0" dirty="0">
                          <a:solidFill>
                            <a:schemeClr val="tx1"/>
                          </a:solidFill>
                          <a:latin typeface="+mn-lt"/>
                          <a:cs typeface="Arial"/>
                        </a:rPr>
                        <a:t>Die Veranstaltung wird </a:t>
                      </a:r>
                      <a:r>
                        <a:rPr lang="de-DE" sz="1300" b="1" dirty="0">
                          <a:solidFill>
                            <a:schemeClr val="tx1"/>
                          </a:solidFill>
                          <a:latin typeface="+mn-lt"/>
                          <a:cs typeface="Arial"/>
                        </a:rPr>
                        <a:t>online</a:t>
                      </a:r>
                      <a:r>
                        <a:rPr lang="de-DE" sz="1300" b="0" dirty="0">
                          <a:solidFill>
                            <a:schemeClr val="tx1"/>
                          </a:solidFill>
                          <a:latin typeface="+mn-lt"/>
                          <a:cs typeface="Arial"/>
                        </a:rPr>
                        <a:t> stattfinden. Zugangsdaten erhalten Sie bei Anmeldung kurz vor Veranstaltungsbeginn.</a:t>
                      </a:r>
                    </a:p>
                    <a:p>
                      <a:pPr marL="0" marR="0" lvl="0" indent="0" algn="just" defTabSz="960120" rtl="0" eaLnBrk="1" fontAlgn="auto" latinLnBrk="0" hangingPunct="1">
                        <a:lnSpc>
                          <a:spcPct val="100000"/>
                        </a:lnSpc>
                        <a:spcBef>
                          <a:spcPts val="0"/>
                        </a:spcBef>
                        <a:spcAft>
                          <a:spcPts val="0"/>
                        </a:spcAft>
                        <a:buClrTx/>
                        <a:buSzTx/>
                        <a:buFontTx/>
                        <a:buNone/>
                        <a:tabLst/>
                        <a:defRPr/>
                      </a:pPr>
                      <a:endParaRPr lang="de-DE" sz="1300" b="0" dirty="0">
                        <a:solidFill>
                          <a:schemeClr val="tx1"/>
                        </a:solidFill>
                        <a:latin typeface="+mn-lt"/>
                        <a:cs typeface="Arial"/>
                      </a:endParaRPr>
                    </a:p>
                    <a:p>
                      <a:pPr marL="0" marR="0" lvl="0" indent="0" algn="just" defTabSz="960120" rtl="0" eaLnBrk="1" fontAlgn="auto" latinLnBrk="0" hangingPunct="1">
                        <a:lnSpc>
                          <a:spcPct val="100000"/>
                        </a:lnSpc>
                        <a:spcBef>
                          <a:spcPts val="0"/>
                        </a:spcBef>
                        <a:spcAft>
                          <a:spcPts val="0"/>
                        </a:spcAft>
                        <a:buClrTx/>
                        <a:buSzTx/>
                        <a:buFontTx/>
                        <a:buNone/>
                        <a:tabLst/>
                        <a:defRPr/>
                      </a:pPr>
                      <a:r>
                        <a:rPr lang="de-DE" sz="1300" b="1" u="sng" dirty="0">
                          <a:solidFill>
                            <a:schemeClr val="tx1"/>
                          </a:solidFill>
                          <a:latin typeface="+mn-lt"/>
                          <a:cs typeface="Arial"/>
                        </a:rPr>
                        <a:t>Kosten</a:t>
                      </a:r>
                      <a:r>
                        <a:rPr lang="de-DE" sz="1300" b="0" dirty="0">
                          <a:solidFill>
                            <a:schemeClr val="tx1"/>
                          </a:solidFill>
                          <a:latin typeface="+mn-lt"/>
                          <a:cs typeface="Arial"/>
                        </a:rPr>
                        <a:t>: Die Fortbildung ist ein </a:t>
                      </a:r>
                      <a:r>
                        <a:rPr lang="de-DE" sz="1300" b="1" dirty="0">
                          <a:solidFill>
                            <a:schemeClr val="tx1"/>
                          </a:solidFill>
                          <a:latin typeface="+mn-lt"/>
                          <a:cs typeface="Arial"/>
                        </a:rPr>
                        <a:t>kostenloses</a:t>
                      </a:r>
                      <a:r>
                        <a:rPr lang="de-DE" sz="1300" b="0" dirty="0">
                          <a:solidFill>
                            <a:schemeClr val="tx1"/>
                          </a:solidFill>
                          <a:latin typeface="+mn-lt"/>
                          <a:cs typeface="Arial"/>
                        </a:rPr>
                        <a:t> Angebot der China-Schul-Akademie.</a:t>
                      </a:r>
                    </a:p>
                    <a:p>
                      <a:pPr marL="0" marR="0" lvl="0" indent="0" algn="just" defTabSz="960120" rtl="0" eaLnBrk="1" fontAlgn="auto" latinLnBrk="0" hangingPunct="1">
                        <a:lnSpc>
                          <a:spcPct val="100000"/>
                        </a:lnSpc>
                        <a:spcBef>
                          <a:spcPts val="0"/>
                        </a:spcBef>
                        <a:spcAft>
                          <a:spcPts val="0"/>
                        </a:spcAft>
                        <a:buClrTx/>
                        <a:buSzTx/>
                        <a:buFontTx/>
                        <a:buNone/>
                        <a:tabLst/>
                        <a:defRPr/>
                      </a:pPr>
                      <a:endParaRPr lang="de-DE" sz="1300" b="0" dirty="0">
                        <a:solidFill>
                          <a:schemeClr val="tx1"/>
                        </a:solidFill>
                        <a:latin typeface="+mn-lt"/>
                        <a:cs typeface="Arial"/>
                      </a:endParaRPr>
                    </a:p>
                    <a:p>
                      <a:pPr marL="0" marR="0" lvl="0" indent="0" algn="just" defTabSz="960120" rtl="0" eaLnBrk="1" fontAlgn="auto" latinLnBrk="0" hangingPunct="1">
                        <a:lnSpc>
                          <a:spcPct val="100000"/>
                        </a:lnSpc>
                        <a:spcBef>
                          <a:spcPts val="0"/>
                        </a:spcBef>
                        <a:spcAft>
                          <a:spcPts val="0"/>
                        </a:spcAft>
                        <a:buClrTx/>
                        <a:buSzTx/>
                        <a:buFontTx/>
                        <a:buNone/>
                        <a:tabLst/>
                        <a:defRPr/>
                      </a:pPr>
                      <a:r>
                        <a:rPr lang="de-DE" sz="1300" b="1" u="sng" dirty="0">
                          <a:solidFill>
                            <a:schemeClr val="tx1"/>
                          </a:solidFill>
                          <a:latin typeface="+mn-lt"/>
                          <a:cs typeface="Arial"/>
                        </a:rPr>
                        <a:t>Link</a:t>
                      </a:r>
                      <a:r>
                        <a:rPr lang="de-DE" sz="1300" b="0" dirty="0">
                          <a:solidFill>
                            <a:schemeClr val="tx1"/>
                          </a:solidFill>
                          <a:latin typeface="+mn-lt"/>
                          <a:cs typeface="Arial"/>
                        </a:rPr>
                        <a:t>: </a:t>
                      </a:r>
                      <a:r>
                        <a:rPr lang="de-DE" sz="1300" b="0" dirty="0">
                          <a:solidFill>
                            <a:schemeClr val="tx1"/>
                          </a:solidFill>
                          <a:latin typeface="+mn-lt"/>
                          <a:cs typeface="Arial"/>
                          <a:hlinkClick r:id="rId2">
                            <a:extLst>
                              <a:ext uri="{A12FA001-AC4F-418D-AE19-62706E023703}">
                                <ahyp:hlinkClr xmlns:ahyp="http://schemas.microsoft.com/office/drawing/2018/hyperlinkcolor" val="tx"/>
                              </a:ext>
                            </a:extLst>
                          </a:hlinkClick>
                        </a:rPr>
                        <a:t>https://www.china-schul-akademie.de/fortbildungsreihe-unter-mittelstufe/</a:t>
                      </a:r>
                      <a:r>
                        <a:rPr lang="de-DE" sz="1300" b="0" dirty="0">
                          <a:solidFill>
                            <a:schemeClr val="tx1"/>
                          </a:solidFill>
                          <a:latin typeface="+mn-lt"/>
                          <a:cs typeface="Arial"/>
                        </a:rPr>
                        <a:t> </a:t>
                      </a:r>
                    </a:p>
                  </a:txBody>
                  <a:tcPr marL="72009" marR="72009" marT="36005" marB="360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2406580"/>
                  </a:ext>
                </a:extLst>
              </a:tr>
            </a:tbl>
          </a:graphicData>
        </a:graphic>
      </p:graphicFrame>
      <p:pic>
        <p:nvPicPr>
          <p:cNvPr id="33" name="Grafik 32">
            <a:extLst>
              <a:ext uri="{FF2B5EF4-FFF2-40B4-BE49-F238E27FC236}">
                <a16:creationId xmlns:a16="http://schemas.microsoft.com/office/drawing/2014/main" id="{F516352A-24B5-4F57-AEE6-60243A127C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3530" y="148918"/>
            <a:ext cx="3842396" cy="861394"/>
          </a:xfrm>
          <a:prstGeom prst="rect">
            <a:avLst/>
          </a:prstGeom>
        </p:spPr>
      </p:pic>
      <p:sp>
        <p:nvSpPr>
          <p:cNvPr id="20" name="Rechteck 19">
            <a:extLst>
              <a:ext uri="{FF2B5EF4-FFF2-40B4-BE49-F238E27FC236}">
                <a16:creationId xmlns:a16="http://schemas.microsoft.com/office/drawing/2014/main" id="{303D2B81-4CC7-46E4-9801-11872394042A}"/>
              </a:ext>
            </a:extLst>
          </p:cNvPr>
          <p:cNvSpPr/>
          <p:nvPr/>
        </p:nvSpPr>
        <p:spPr>
          <a:xfrm>
            <a:off x="4888780" y="1361492"/>
            <a:ext cx="4347492" cy="126188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3700" b="1" i="1">
                <a:solidFill>
                  <a:srgbClr val="C00000"/>
                </a:solidFill>
              </a:rPr>
              <a:t>im Unter- und Mittel-</a:t>
            </a:r>
            <a:r>
              <a:rPr lang="de-DE" sz="3700" b="1" i="1" err="1">
                <a:solidFill>
                  <a:srgbClr val="C00000"/>
                </a:solidFill>
              </a:rPr>
              <a:t>stufenunterricht</a:t>
            </a:r>
            <a:endParaRPr lang="de-DE" sz="3700" b="1" i="1">
              <a:solidFill>
                <a:srgbClr val="C00000"/>
              </a:solidFill>
              <a:latin typeface="Calibri" panose="020F0502020204030204" pitchFamily="34" charset="0"/>
              <a:ea typeface="SimSun" panose="02010600030101010101" pitchFamily="2" charset="-122"/>
              <a:cs typeface="Times New Roman" panose="02020603050405020304" pitchFamily="18" charset="0"/>
            </a:endParaRPr>
          </a:p>
        </p:txBody>
      </p:sp>
      <p:sp>
        <p:nvSpPr>
          <p:cNvPr id="6" name="Rechteck 5">
            <a:extLst>
              <a:ext uri="{FF2B5EF4-FFF2-40B4-BE49-F238E27FC236}">
                <a16:creationId xmlns:a16="http://schemas.microsoft.com/office/drawing/2014/main" id="{02D3EF7B-E91E-4CB3-B8F8-24539066749F}"/>
              </a:ext>
            </a:extLst>
          </p:cNvPr>
          <p:cNvSpPr/>
          <p:nvPr/>
        </p:nvSpPr>
        <p:spPr>
          <a:xfrm>
            <a:off x="176390" y="632134"/>
            <a:ext cx="4698722" cy="2400657"/>
          </a:xfrm>
          <a:prstGeom prst="rect">
            <a:avLst/>
          </a:prstGeom>
        </p:spPr>
        <p:txBody>
          <a:bodyPr wrap="none">
            <a:spAutoFit/>
          </a:bodyPr>
          <a:lstStyle/>
          <a:p>
            <a:r>
              <a:rPr lang="de-DE" sz="15000" b="1" i="1">
                <a:solidFill>
                  <a:srgbClr val="C00000"/>
                </a:solidFill>
              </a:rPr>
              <a:t>China</a:t>
            </a:r>
            <a:endParaRPr lang="de-DE" sz="15000"/>
          </a:p>
        </p:txBody>
      </p:sp>
      <p:sp>
        <p:nvSpPr>
          <p:cNvPr id="5" name="Rechteck 4">
            <a:extLst>
              <a:ext uri="{FF2B5EF4-FFF2-40B4-BE49-F238E27FC236}">
                <a16:creationId xmlns:a16="http://schemas.microsoft.com/office/drawing/2014/main" id="{AAE0E00F-9331-45A2-91C5-555E274C5B89}"/>
              </a:ext>
            </a:extLst>
          </p:cNvPr>
          <p:cNvSpPr/>
          <p:nvPr/>
        </p:nvSpPr>
        <p:spPr>
          <a:xfrm>
            <a:off x="378595" y="287228"/>
            <a:ext cx="4895629" cy="584775"/>
          </a:xfrm>
          <a:prstGeom prst="rect">
            <a:avLst/>
          </a:prstGeom>
        </p:spPr>
        <p:txBody>
          <a:bodyPr wrap="square">
            <a:spAutoFit/>
          </a:bodyPr>
          <a:lstStyle/>
          <a:p>
            <a:r>
              <a:rPr lang="de-DE" sz="3200" b="1" i="1">
                <a:solidFill>
                  <a:schemeClr val="tx2">
                    <a:lumMod val="50000"/>
                  </a:schemeClr>
                </a:solidFill>
                <a:latin typeface="Calibri" panose="020F0502020204030204" pitchFamily="34" charset="0"/>
                <a:ea typeface="Abadi" panose="020B0604020104020204" pitchFamily="34" charset="0"/>
                <a:cs typeface="Calibri" panose="020F0502020204030204" pitchFamily="34" charset="0"/>
              </a:rPr>
              <a:t>Online Fortbildungsreihe</a:t>
            </a:r>
            <a:endParaRPr lang="de-DE" sz="3200" i="1">
              <a:solidFill>
                <a:schemeClr val="tx2">
                  <a:lumMod val="50000"/>
                </a:schemeClr>
              </a:solidFill>
              <a:latin typeface="Calibri" panose="020F0502020204030204" pitchFamily="34" charset="0"/>
              <a:ea typeface="SimSun" panose="02010600030101010101" pitchFamily="2" charset="-122"/>
              <a:cs typeface="Times New Roman" panose="02020603050405020304" pitchFamily="18" charset="0"/>
            </a:endParaRPr>
          </a:p>
        </p:txBody>
      </p:sp>
      <p:pic>
        <p:nvPicPr>
          <p:cNvPr id="21" name="Picture 5" descr="A close up of a sign&#10;&#10;Description automatically generated">
            <a:extLst>
              <a:ext uri="{FF2B5EF4-FFF2-40B4-BE49-F238E27FC236}">
                <a16:creationId xmlns:a16="http://schemas.microsoft.com/office/drawing/2014/main" id="{CB3490C5-D83F-4D58-8611-B139EA3A83D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8459145" y="195340"/>
            <a:ext cx="793107" cy="775775"/>
          </a:xfrm>
          <a:prstGeom prst="rect">
            <a:avLst/>
          </a:prstGeom>
        </p:spPr>
      </p:pic>
    </p:spTree>
    <p:extLst>
      <p:ext uri="{BB962C8B-B14F-4D97-AF65-F5344CB8AC3E}">
        <p14:creationId xmlns:p14="http://schemas.microsoft.com/office/powerpoint/2010/main" val="545581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679FC4A7-E242-4515-80AF-463D0A038249}"/>
              </a:ext>
            </a:extLst>
          </p:cNvPr>
          <p:cNvSpPr/>
          <p:nvPr/>
        </p:nvSpPr>
        <p:spPr>
          <a:xfrm>
            <a:off x="-4536" y="-25822"/>
            <a:ext cx="9605735" cy="3446940"/>
          </a:xfrm>
          <a:prstGeom prst="rect">
            <a:avLst/>
          </a:prstGeom>
          <a:solidFill>
            <a:srgbClr val="EB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DE" sz="1418"/>
          </a:p>
        </p:txBody>
      </p:sp>
      <p:sp>
        <p:nvSpPr>
          <p:cNvPr id="18" name="Textfeld 2">
            <a:extLst>
              <a:ext uri="{FF2B5EF4-FFF2-40B4-BE49-F238E27FC236}">
                <a16:creationId xmlns:a16="http://schemas.microsoft.com/office/drawing/2014/main" id="{0B4A2FDD-14CB-ACD9-23DB-BF1B62D34E77}"/>
              </a:ext>
            </a:extLst>
          </p:cNvPr>
          <p:cNvSpPr txBox="1">
            <a:spLocks noChangeArrowheads="1"/>
          </p:cNvSpPr>
          <p:nvPr/>
        </p:nvSpPr>
        <p:spPr bwMode="auto">
          <a:xfrm rot="21413006">
            <a:off x="2684744" y="325295"/>
            <a:ext cx="2034491" cy="1664155"/>
          </a:xfrm>
          <a:prstGeom prst="rect">
            <a:avLst/>
          </a:prstGeom>
          <a:solidFill>
            <a:schemeClr val="accent4">
              <a:lumMod val="40000"/>
              <a:lumOff val="60000"/>
            </a:schemeClr>
          </a:solidFill>
          <a:ln w="9525">
            <a:noFill/>
            <a:miter lim="800000"/>
            <a:headEnd/>
            <a:tailEnd/>
          </a:ln>
        </p:spPr>
        <p:txBody>
          <a:bodyPr rot="0" vert="horz" wrap="square" lIns="72009" tIns="36005" rIns="72009" bIns="36005"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15000"/>
              </a:lnSpc>
              <a:spcAft>
                <a:spcPts val="472"/>
              </a:spcAft>
            </a:pPr>
            <a:r>
              <a:rPr lang="de-DE" sz="1700" b="1">
                <a:solidFill>
                  <a:schemeClr val="tx2"/>
                </a:solidFill>
                <a:latin typeface="Franklin Gothic Medium"/>
                <a:ea typeface="SimSun"/>
                <a:cs typeface="Calibri"/>
              </a:rPr>
              <a:t>Was hat die Apfelsine mit China zu tun?</a:t>
            </a:r>
            <a:endParaRPr lang="de-DE" sz="1700">
              <a:solidFill>
                <a:schemeClr val="tx2"/>
              </a:solidFill>
              <a:latin typeface="Calibri" panose="020F0502020204030204" pitchFamily="34" charset="0"/>
              <a:ea typeface="SimSun" panose="02010600030101010101" pitchFamily="2" charset="-122"/>
              <a:cs typeface="Times New Roman" panose="02020603050405020304" pitchFamily="18" charset="0"/>
            </a:endParaRPr>
          </a:p>
        </p:txBody>
      </p:sp>
      <p:sp>
        <p:nvSpPr>
          <p:cNvPr id="21" name="Textfeld 2">
            <a:extLst>
              <a:ext uri="{FF2B5EF4-FFF2-40B4-BE49-F238E27FC236}">
                <a16:creationId xmlns:a16="http://schemas.microsoft.com/office/drawing/2014/main" id="{9E8AA5B2-9B24-8D46-4E35-9DD8250274C6}"/>
              </a:ext>
            </a:extLst>
          </p:cNvPr>
          <p:cNvSpPr txBox="1">
            <a:spLocks noChangeArrowheads="1"/>
          </p:cNvSpPr>
          <p:nvPr/>
        </p:nvSpPr>
        <p:spPr bwMode="auto">
          <a:xfrm rot="662390">
            <a:off x="4505049" y="931601"/>
            <a:ext cx="2531099" cy="1829136"/>
          </a:xfrm>
          <a:prstGeom prst="rect">
            <a:avLst/>
          </a:prstGeom>
          <a:solidFill>
            <a:schemeClr val="accent4">
              <a:lumMod val="20000"/>
              <a:lumOff val="80000"/>
            </a:schemeClr>
          </a:solidFill>
          <a:ln w="9525">
            <a:noFill/>
            <a:miter lim="800000"/>
            <a:headEnd/>
            <a:tailEnd/>
          </a:ln>
        </p:spPr>
        <p:txBody>
          <a:bodyPr rot="0" vert="horz" wrap="square" lIns="72009" tIns="36005" rIns="72009" bIns="36005"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630"/>
              </a:spcAft>
            </a:pPr>
            <a:r>
              <a:rPr lang="de-DE" sz="2000">
                <a:solidFill>
                  <a:schemeClr val="tx2"/>
                </a:solidFill>
                <a:latin typeface="Franklin Gothic Demi" panose="020B0703020102020204" pitchFamily="34" charset="0"/>
                <a:ea typeface="SimSun" panose="02010600030101010101" pitchFamily="2" charset="-122"/>
                <a:cs typeface="Calibri" panose="020F0502020204030204" pitchFamily="34" charset="0"/>
              </a:rPr>
              <a:t>Wer und was reiste auf der Alten Seidenstraße?</a:t>
            </a:r>
            <a:endParaRPr lang="de-DE" sz="2000">
              <a:solidFill>
                <a:schemeClr val="tx2"/>
              </a:solidFill>
              <a:latin typeface="Calibri" panose="020F0502020204030204" pitchFamily="34" charset="0"/>
              <a:ea typeface="SimSun" panose="02010600030101010101" pitchFamily="2" charset="-122"/>
              <a:cs typeface="Times New Roman" panose="02020603050405020304" pitchFamily="18" charset="0"/>
            </a:endParaRPr>
          </a:p>
        </p:txBody>
      </p:sp>
      <p:sp>
        <p:nvSpPr>
          <p:cNvPr id="20" name="Textfeld 2">
            <a:extLst>
              <a:ext uri="{FF2B5EF4-FFF2-40B4-BE49-F238E27FC236}">
                <a16:creationId xmlns:a16="http://schemas.microsoft.com/office/drawing/2014/main" id="{C0FE056D-D51E-8156-818B-AB9DEFDD297D}"/>
              </a:ext>
            </a:extLst>
          </p:cNvPr>
          <p:cNvSpPr txBox="1">
            <a:spLocks noChangeArrowheads="1"/>
          </p:cNvSpPr>
          <p:nvPr/>
        </p:nvSpPr>
        <p:spPr bwMode="auto">
          <a:xfrm rot="250045">
            <a:off x="6346540" y="1517373"/>
            <a:ext cx="2886946" cy="945644"/>
          </a:xfrm>
          <a:prstGeom prst="rect">
            <a:avLst/>
          </a:prstGeom>
          <a:solidFill>
            <a:schemeClr val="accent4"/>
          </a:solidFill>
          <a:ln w="9525">
            <a:noFill/>
            <a:miter lim="800000"/>
            <a:headEnd/>
            <a:tailEnd/>
          </a:ln>
        </p:spPr>
        <p:txBody>
          <a:bodyPr rot="0" vert="horz" wrap="square" lIns="72009" tIns="36005" rIns="72009" bIns="36005" anchor="t" anchorCtr="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lnSpc>
                <a:spcPct val="107000"/>
              </a:lnSpc>
              <a:spcAft>
                <a:spcPts val="630"/>
              </a:spcAft>
            </a:pPr>
            <a:r>
              <a:rPr lang="de-DE" sz="1600" b="1">
                <a:solidFill>
                  <a:schemeClr val="tx2">
                    <a:lumMod val="50000"/>
                  </a:schemeClr>
                </a:solidFill>
                <a:latin typeface="Franklin Gothic Medium"/>
                <a:ea typeface="SimSun"/>
                <a:cs typeface="Calibri"/>
              </a:rPr>
              <a:t>Seidenstraße oder Seidenstraßen?</a:t>
            </a:r>
            <a:endParaRPr lang="de-DE" sz="800">
              <a:solidFill>
                <a:schemeClr val="tx2">
                  <a:lumMod val="50000"/>
                </a:schemeClr>
              </a:solidFill>
              <a:latin typeface="Calibri" panose="020F0502020204030204" pitchFamily="34" charset="0"/>
              <a:ea typeface="SimSun" panose="02010600030101010101" pitchFamily="2" charset="-122"/>
              <a:cs typeface="Times New Roman" panose="02020603050405020304" pitchFamily="18" charset="0"/>
            </a:endParaRPr>
          </a:p>
          <a:p>
            <a:pPr>
              <a:lnSpc>
                <a:spcPct val="107000"/>
              </a:lnSpc>
              <a:spcAft>
                <a:spcPts val="630"/>
              </a:spcAft>
            </a:pPr>
            <a:endParaRPr lang="de-DE" sz="1600" b="1">
              <a:solidFill>
                <a:srgbClr val="000000"/>
              </a:solidFill>
              <a:latin typeface="Arial Rounded MT Bold"/>
              <a:ea typeface="Abadi" panose="020B0604020104020204" pitchFamily="34" charset="0"/>
              <a:cs typeface="Calibri"/>
            </a:endParaRPr>
          </a:p>
        </p:txBody>
      </p:sp>
      <p:sp>
        <p:nvSpPr>
          <p:cNvPr id="16" name="Textfeld 2">
            <a:extLst>
              <a:ext uri="{FF2B5EF4-FFF2-40B4-BE49-F238E27FC236}">
                <a16:creationId xmlns:a16="http://schemas.microsoft.com/office/drawing/2014/main" id="{8828C934-0327-440F-9EC7-0B6F08C1E79F}"/>
              </a:ext>
            </a:extLst>
          </p:cNvPr>
          <p:cNvSpPr txBox="1">
            <a:spLocks noChangeArrowheads="1"/>
          </p:cNvSpPr>
          <p:nvPr/>
        </p:nvSpPr>
        <p:spPr bwMode="auto">
          <a:xfrm rot="20843887">
            <a:off x="421832" y="842153"/>
            <a:ext cx="2267611" cy="1882824"/>
          </a:xfrm>
          <a:prstGeom prst="rect">
            <a:avLst/>
          </a:prstGeom>
          <a:solidFill>
            <a:schemeClr val="accent4"/>
          </a:solidFill>
          <a:ln w="9525">
            <a:noFill/>
            <a:miter lim="800000"/>
            <a:headEnd/>
            <a:tailEnd/>
          </a:ln>
        </p:spPr>
        <p:txBody>
          <a:bodyPr rot="0" vert="horz" wrap="square" lIns="72009" tIns="36005" rIns="72009" bIns="36005" anchor="t" anchorCtr="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630"/>
              </a:spcAft>
            </a:pPr>
            <a:r>
              <a:rPr lang="de-DE" b="1">
                <a:solidFill>
                  <a:schemeClr val="tx2">
                    <a:lumMod val="50000"/>
                  </a:schemeClr>
                </a:solidFill>
                <a:latin typeface="Eras Demi ITC" panose="020B0805030504020804" pitchFamily="34" charset="0"/>
                <a:ea typeface="Abadi" panose="020B0604020104020204" pitchFamily="34" charset="0"/>
                <a:cs typeface="Calibri" panose="020F0502020204030204" pitchFamily="34" charset="0"/>
              </a:rPr>
              <a:t>War Marco Polo wirklich in China?</a:t>
            </a:r>
          </a:p>
          <a:p>
            <a:pPr>
              <a:lnSpc>
                <a:spcPct val="107000"/>
              </a:lnSpc>
              <a:spcAft>
                <a:spcPts val="630"/>
              </a:spcAft>
            </a:pPr>
            <a:endParaRPr lang="de-DE" sz="1400" b="1">
              <a:solidFill>
                <a:schemeClr val="tx2">
                  <a:lumMod val="50000"/>
                </a:schemeClr>
              </a:solidFill>
              <a:latin typeface="Eras Demi ITC" panose="020B0805030504020804" pitchFamily="34" charset="0"/>
              <a:ea typeface="SimSun" panose="02010600030101010101" pitchFamily="2" charset="-122"/>
              <a:cs typeface="Calibri" panose="020F0502020204030204" pitchFamily="34" charset="0"/>
            </a:endParaRPr>
          </a:p>
          <a:p>
            <a:pPr>
              <a:lnSpc>
                <a:spcPct val="107000"/>
              </a:lnSpc>
              <a:spcAft>
                <a:spcPts val="630"/>
              </a:spcAft>
            </a:pPr>
            <a:endParaRPr lang="de-DE" sz="1400" b="1">
              <a:solidFill>
                <a:schemeClr val="tx2">
                  <a:lumMod val="50000"/>
                </a:schemeClr>
              </a:solidFill>
              <a:latin typeface="Eras Demi ITC" panose="020B0805030504020804" pitchFamily="34" charset="0"/>
              <a:ea typeface="SimSun" panose="02010600030101010101" pitchFamily="2" charset="-122"/>
              <a:cs typeface="Calibri" panose="020F0502020204030204" pitchFamily="34" charset="0"/>
            </a:endParaRPr>
          </a:p>
          <a:p>
            <a:pPr>
              <a:lnSpc>
                <a:spcPct val="107000"/>
              </a:lnSpc>
              <a:spcAft>
                <a:spcPts val="630"/>
              </a:spcAft>
            </a:pPr>
            <a:endParaRPr lang="de-DE" sz="1400" b="1">
              <a:solidFill>
                <a:schemeClr val="tx2">
                  <a:lumMod val="50000"/>
                </a:schemeClr>
              </a:solidFill>
              <a:latin typeface="Eras Demi ITC" panose="020B0805030504020804" pitchFamily="34" charset="0"/>
              <a:ea typeface="SimSun" panose="02010600030101010101" pitchFamily="2" charset="-122"/>
              <a:cs typeface="Calibri" panose="020F0502020204030204" pitchFamily="34" charset="0"/>
            </a:endParaRPr>
          </a:p>
          <a:p>
            <a:pPr>
              <a:lnSpc>
                <a:spcPct val="107000"/>
              </a:lnSpc>
              <a:spcAft>
                <a:spcPts val="630"/>
              </a:spcAft>
            </a:pPr>
            <a:endParaRPr lang="de-DE" sz="1400" b="1">
              <a:solidFill>
                <a:schemeClr val="tx2">
                  <a:lumMod val="50000"/>
                </a:schemeClr>
              </a:solidFill>
              <a:latin typeface="Eras Demi ITC" panose="020B0805030504020804" pitchFamily="34" charset="0"/>
              <a:ea typeface="SimSun" panose="02010600030101010101" pitchFamily="2" charset="-122"/>
              <a:cs typeface="Calibri" panose="020F0502020204030204" pitchFamily="34" charset="0"/>
            </a:endParaRPr>
          </a:p>
        </p:txBody>
      </p:sp>
      <p:sp>
        <p:nvSpPr>
          <p:cNvPr id="5" name="Rechteck 4">
            <a:extLst>
              <a:ext uri="{FF2B5EF4-FFF2-40B4-BE49-F238E27FC236}">
                <a16:creationId xmlns:a16="http://schemas.microsoft.com/office/drawing/2014/main" id="{7D6B40F2-79E2-4A51-8C7E-2947F38370BD}"/>
              </a:ext>
            </a:extLst>
          </p:cNvPr>
          <p:cNvSpPr/>
          <p:nvPr/>
        </p:nvSpPr>
        <p:spPr>
          <a:xfrm>
            <a:off x="-9073" y="2566665"/>
            <a:ext cx="9605735" cy="10234934"/>
          </a:xfrm>
          <a:prstGeom prst="rect">
            <a:avLst/>
          </a:prstGeom>
          <a:solidFill>
            <a:srgbClr val="EB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DE" sz="1418"/>
          </a:p>
        </p:txBody>
      </p:sp>
      <p:pic>
        <p:nvPicPr>
          <p:cNvPr id="19" name="Picture 5" descr="A close up of a sign&#10;&#10;Description automatically generated">
            <a:extLst>
              <a:ext uri="{FF2B5EF4-FFF2-40B4-BE49-F238E27FC236}">
                <a16:creationId xmlns:a16="http://schemas.microsoft.com/office/drawing/2014/main" id="{5BDC699E-4839-4BE4-A72A-D0D8D665EEE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674290" y="45143"/>
            <a:ext cx="793107" cy="775775"/>
          </a:xfrm>
          <a:prstGeom prst="rect">
            <a:avLst/>
          </a:prstGeom>
        </p:spPr>
      </p:pic>
      <p:sp>
        <p:nvSpPr>
          <p:cNvPr id="22" name="Textfeld 2">
            <a:extLst>
              <a:ext uri="{FF2B5EF4-FFF2-40B4-BE49-F238E27FC236}">
                <a16:creationId xmlns:a16="http://schemas.microsoft.com/office/drawing/2014/main" id="{2505F2CE-7123-123E-FEC6-B341A0BC7B64}"/>
              </a:ext>
            </a:extLst>
          </p:cNvPr>
          <p:cNvSpPr txBox="1">
            <a:spLocks noChangeArrowheads="1"/>
          </p:cNvSpPr>
          <p:nvPr/>
        </p:nvSpPr>
        <p:spPr bwMode="auto">
          <a:xfrm rot="21309930">
            <a:off x="2116622" y="1391537"/>
            <a:ext cx="2424744" cy="1829136"/>
          </a:xfrm>
          <a:prstGeom prst="rect">
            <a:avLst/>
          </a:prstGeom>
          <a:solidFill>
            <a:schemeClr val="accent4">
              <a:lumMod val="60000"/>
              <a:lumOff val="40000"/>
            </a:schemeClr>
          </a:solidFill>
          <a:ln w="9525">
            <a:noFill/>
            <a:miter lim="800000"/>
            <a:headEnd/>
            <a:tailEnd/>
          </a:ln>
        </p:spPr>
        <p:txBody>
          <a:bodyPr rot="0" vert="horz" wrap="square" lIns="72009" tIns="36005" rIns="72009" bIns="36005"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630"/>
              </a:spcAft>
            </a:pPr>
            <a:r>
              <a:rPr lang="de-DE" sz="2000">
                <a:solidFill>
                  <a:schemeClr val="tx2"/>
                </a:solidFill>
                <a:latin typeface="Franklin Gothic Demi" panose="020B0703020102020204" pitchFamily="34" charset="0"/>
                <a:ea typeface="SimSun" panose="02010600030101010101" pitchFamily="2" charset="-122"/>
                <a:cs typeface="Calibri" panose="020F0502020204030204" pitchFamily="34" charset="0"/>
              </a:rPr>
              <a:t>Wer erfand die Seidenstraße?</a:t>
            </a:r>
            <a:endParaRPr lang="de-DE" sz="1100">
              <a:solidFill>
                <a:schemeClr val="tx2"/>
              </a:solidFill>
              <a:latin typeface="Calibri" panose="020F0502020204030204" pitchFamily="34" charset="0"/>
              <a:ea typeface="SimSun" panose="02010600030101010101" pitchFamily="2" charset="-122"/>
              <a:cs typeface="Times New Roman" panose="02020603050405020304" pitchFamily="18" charset="0"/>
            </a:endParaRPr>
          </a:p>
        </p:txBody>
      </p:sp>
      <p:sp>
        <p:nvSpPr>
          <p:cNvPr id="7" name="Rechteck 6">
            <a:extLst>
              <a:ext uri="{FF2B5EF4-FFF2-40B4-BE49-F238E27FC236}">
                <a16:creationId xmlns:a16="http://schemas.microsoft.com/office/drawing/2014/main" id="{A87AEC3F-D1C5-4E53-A25F-C9E6A91ABE63}"/>
              </a:ext>
            </a:extLst>
          </p:cNvPr>
          <p:cNvSpPr/>
          <p:nvPr/>
        </p:nvSpPr>
        <p:spPr>
          <a:xfrm>
            <a:off x="-20866" y="2225485"/>
            <a:ext cx="9622066" cy="146984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DE" sz="1418"/>
          </a:p>
        </p:txBody>
      </p:sp>
      <p:pic>
        <p:nvPicPr>
          <p:cNvPr id="11" name="Grafik 10">
            <a:extLst>
              <a:ext uri="{FF2B5EF4-FFF2-40B4-BE49-F238E27FC236}">
                <a16:creationId xmlns:a16="http://schemas.microsoft.com/office/drawing/2014/main" id="{D69283EE-2B59-48A6-800F-FBABD38F3E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0515" y="7708"/>
            <a:ext cx="3630175" cy="813818"/>
          </a:xfrm>
          <a:prstGeom prst="rect">
            <a:avLst/>
          </a:prstGeom>
        </p:spPr>
      </p:pic>
      <p:sp>
        <p:nvSpPr>
          <p:cNvPr id="17" name="Rechteck 16">
            <a:extLst>
              <a:ext uri="{FF2B5EF4-FFF2-40B4-BE49-F238E27FC236}">
                <a16:creationId xmlns:a16="http://schemas.microsoft.com/office/drawing/2014/main" id="{2279374A-FFA0-4814-8981-016661209658}"/>
              </a:ext>
            </a:extLst>
          </p:cNvPr>
          <p:cNvSpPr/>
          <p:nvPr/>
        </p:nvSpPr>
        <p:spPr>
          <a:xfrm>
            <a:off x="277131" y="3877783"/>
            <a:ext cx="8986899" cy="6063198"/>
          </a:xfrm>
          <a:prstGeom prst="rect">
            <a:avLst/>
          </a:prstGeom>
        </p:spPr>
        <p:txBody>
          <a:bodyPr wrap="square" lIns="91440" tIns="45720" rIns="91440" bIns="45720" anchor="t">
            <a:spAutoFit/>
          </a:bodyPr>
          <a:lstStyle/>
          <a:p>
            <a:pPr algn="just"/>
            <a:r>
              <a:rPr lang="de-DE" b="1" dirty="0">
                <a:solidFill>
                  <a:schemeClr val="tx2">
                    <a:lumMod val="50000"/>
                  </a:schemeClr>
                </a:solidFill>
              </a:rPr>
              <a:t>Dienstag, 06.12.2022, 15:30-17:00 Uhr, Online</a:t>
            </a:r>
          </a:p>
          <a:p>
            <a:pPr algn="just"/>
            <a:r>
              <a:rPr lang="de-DE" b="1" dirty="0">
                <a:solidFill>
                  <a:schemeClr val="tx2">
                    <a:lumMod val="50000"/>
                  </a:schemeClr>
                </a:solidFill>
              </a:rPr>
              <a:t>Jonas Schmid (M.A.), </a:t>
            </a:r>
            <a:r>
              <a:rPr lang="de-DE" b="1">
                <a:solidFill>
                  <a:schemeClr val="tx2">
                    <a:lumMod val="50000"/>
                  </a:schemeClr>
                </a:solidFill>
              </a:rPr>
              <a:t>China-Schul-Akademie, CATS, </a:t>
            </a:r>
            <a:r>
              <a:rPr lang="de-DE" b="1" dirty="0">
                <a:solidFill>
                  <a:schemeClr val="tx2">
                    <a:lumMod val="50000"/>
                  </a:schemeClr>
                </a:solidFill>
              </a:rPr>
              <a:t>Universität Heidelberg</a:t>
            </a:r>
            <a:endParaRPr lang="de-DE" dirty="0">
              <a:solidFill>
                <a:schemeClr val="tx2">
                  <a:lumMod val="50000"/>
                </a:schemeClr>
              </a:solidFill>
            </a:endParaRPr>
          </a:p>
          <a:p>
            <a:pPr algn="just"/>
            <a:endParaRPr lang="de-DE" sz="1000" dirty="0">
              <a:solidFill>
                <a:schemeClr val="tx2">
                  <a:lumMod val="50000"/>
                </a:schemeClr>
              </a:solidFill>
            </a:endParaRPr>
          </a:p>
          <a:p>
            <a:pPr algn="just"/>
            <a:r>
              <a:rPr lang="de-DE" dirty="0">
                <a:solidFill>
                  <a:schemeClr val="tx2">
                    <a:lumMod val="50000"/>
                  </a:schemeClr>
                </a:solidFill>
              </a:rPr>
              <a:t>Beim Stichwort „Alte Seidenstraße“ kommen den meisten wahrscheinlich ähnliche Bilder in den Kopf: Kamelkarawanen, die von China aus durch die Wüsten gen Westen ziehen. Händler mit großen Seidenballen. Marco Polo und sein Bericht über die Wunder des Ostens. </a:t>
            </a:r>
          </a:p>
          <a:p>
            <a:pPr algn="just"/>
            <a:r>
              <a:rPr lang="de-DE" dirty="0">
                <a:solidFill>
                  <a:schemeClr val="tx2">
                    <a:lumMod val="50000"/>
                  </a:schemeClr>
                </a:solidFill>
              </a:rPr>
              <a:t>Die Seidenstraße als Symbol für Handel- und Austauschprozesse zwischen Europa und Asien ist mittlerweile auch </a:t>
            </a:r>
            <a:r>
              <a:rPr lang="de-DE" b="1" dirty="0">
                <a:solidFill>
                  <a:schemeClr val="tx2">
                    <a:lumMod val="50000"/>
                  </a:schemeClr>
                </a:solidFill>
              </a:rPr>
              <a:t>ein beliebtes Thema</a:t>
            </a:r>
            <a:r>
              <a:rPr lang="de-DE" dirty="0">
                <a:solidFill>
                  <a:schemeClr val="tx2">
                    <a:lumMod val="50000"/>
                  </a:schemeClr>
                </a:solidFill>
              </a:rPr>
              <a:t>, um </a:t>
            </a:r>
            <a:r>
              <a:rPr lang="de-DE" b="1" dirty="0">
                <a:solidFill>
                  <a:schemeClr val="tx2">
                    <a:lumMod val="50000"/>
                  </a:schemeClr>
                </a:solidFill>
              </a:rPr>
              <a:t>im Geschichtsunterricht </a:t>
            </a:r>
            <a:r>
              <a:rPr lang="de-DE" dirty="0">
                <a:solidFill>
                  <a:schemeClr val="tx2">
                    <a:lumMod val="50000"/>
                  </a:schemeClr>
                </a:solidFill>
              </a:rPr>
              <a:t>der Unter- und Mittelstufe über den europäischen Tellerrand hinauszublicken – so beispielsweise in den Curricula von Baden-Württemberg, Niedersachsen, Nordrhein-Westfalen, Rheinland-Pfalz oder Thüringen.</a:t>
            </a:r>
          </a:p>
          <a:p>
            <a:pPr algn="just"/>
            <a:r>
              <a:rPr lang="de-DE" dirty="0">
                <a:solidFill>
                  <a:schemeClr val="tx2">
                    <a:lumMod val="50000"/>
                  </a:schemeClr>
                </a:solidFill>
              </a:rPr>
              <a:t>Die Fortbildung vermittelt einen knappen fachlichen Überblick über </a:t>
            </a:r>
            <a:r>
              <a:rPr lang="de-DE" b="1" dirty="0">
                <a:solidFill>
                  <a:schemeClr val="tx2">
                    <a:lumMod val="50000"/>
                  </a:schemeClr>
                </a:solidFill>
              </a:rPr>
              <a:t>die historische Entwicklung und Bedeutung der Seidenstraße</a:t>
            </a:r>
            <a:r>
              <a:rPr lang="de-DE" dirty="0">
                <a:solidFill>
                  <a:schemeClr val="tx2">
                    <a:lumMod val="50000"/>
                  </a:schemeClr>
                </a:solidFill>
              </a:rPr>
              <a:t> mit einem Fokus auf dem 13. bis 15. Jhd. (Marco Polo und das Mongolenreich). Anschließend wird ein Überblick über die </a:t>
            </a:r>
            <a:r>
              <a:rPr lang="de-DE" b="1" dirty="0">
                <a:solidFill>
                  <a:schemeClr val="tx2">
                    <a:lumMod val="50000"/>
                  </a:schemeClr>
                </a:solidFill>
              </a:rPr>
              <a:t>Darstellung des Themas Seidenstraße in den Schulbüchern verschiedener Bundesländer</a:t>
            </a:r>
            <a:r>
              <a:rPr lang="de-DE" dirty="0">
                <a:solidFill>
                  <a:schemeClr val="tx2">
                    <a:lumMod val="50000"/>
                  </a:schemeClr>
                </a:solidFill>
              </a:rPr>
              <a:t> gegeben. Dabei werden die Materialien in den Schulbüchern in Bezug auf ihre fachliche Korrektheit kritisch eingeordnet. </a:t>
            </a:r>
          </a:p>
          <a:p>
            <a:pPr algn="just"/>
            <a:r>
              <a:rPr lang="de-DE" dirty="0">
                <a:solidFill>
                  <a:schemeClr val="tx2">
                    <a:lumMod val="50000"/>
                  </a:schemeClr>
                </a:solidFill>
              </a:rPr>
              <a:t>Abschließend werden Ideen vorgestellt, wie Schüler*innen im Geschichtsunterricht selbst Karten zur Seidenstraße und den darauf gehandelten Waren erstellen können. Passende Materialien hierzu werden von der China-Schul-Akademie bereitgestellt werden. In der Fortbildung wird außerdem ausreichend Raum für Rückfragen und den Austausch von Lehrkräften untereinander zur Verfügung stehen.</a:t>
            </a:r>
          </a:p>
        </p:txBody>
      </p:sp>
      <p:sp>
        <p:nvSpPr>
          <p:cNvPr id="23" name="Rechteck 19">
            <a:extLst>
              <a:ext uri="{FF2B5EF4-FFF2-40B4-BE49-F238E27FC236}">
                <a16:creationId xmlns:a16="http://schemas.microsoft.com/office/drawing/2014/main" id="{52B2255D-B712-5E76-7ACF-6D7B39D57874}"/>
              </a:ext>
            </a:extLst>
          </p:cNvPr>
          <p:cNvSpPr/>
          <p:nvPr/>
        </p:nvSpPr>
        <p:spPr>
          <a:xfrm>
            <a:off x="-39898" y="2483874"/>
            <a:ext cx="9605734" cy="101566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de-DE" sz="6000" b="1" i="1">
                <a:solidFill>
                  <a:srgbClr val="C00000"/>
                </a:solidFill>
                <a:latin typeface="Calibri" panose="020F0502020204030204" pitchFamily="34" charset="0"/>
                <a:ea typeface="Abadi" panose="020B0604020104020204" pitchFamily="34" charset="0"/>
                <a:cs typeface="Calibri" panose="020F0502020204030204" pitchFamily="34" charset="0"/>
              </a:rPr>
              <a:t>Die historische Seidenstraße </a:t>
            </a:r>
            <a:endParaRPr lang="de-DE" sz="3600">
              <a:latin typeface="Calibri" panose="020F0502020204030204" pitchFamily="34" charset="0"/>
              <a:ea typeface="SimSun" panose="02010600030101010101" pitchFamily="2" charset="-122"/>
              <a:cs typeface="Times New Roman" panose="02020603050405020304" pitchFamily="18" charset="0"/>
            </a:endParaRPr>
          </a:p>
        </p:txBody>
      </p:sp>
      <p:sp>
        <p:nvSpPr>
          <p:cNvPr id="2" name="Rechteck 1">
            <a:extLst>
              <a:ext uri="{FF2B5EF4-FFF2-40B4-BE49-F238E27FC236}">
                <a16:creationId xmlns:a16="http://schemas.microsoft.com/office/drawing/2014/main" id="{D5522CD9-16D5-4BA4-8C86-3EE1CE38BCD5}"/>
              </a:ext>
            </a:extLst>
          </p:cNvPr>
          <p:cNvSpPr/>
          <p:nvPr/>
        </p:nvSpPr>
        <p:spPr>
          <a:xfrm>
            <a:off x="277131" y="10489396"/>
            <a:ext cx="8964115" cy="2092881"/>
          </a:xfrm>
          <a:prstGeom prst="rect">
            <a:avLst/>
          </a:prstGeom>
        </p:spPr>
        <p:txBody>
          <a:bodyPr wrap="square">
            <a:spAutoFit/>
          </a:bodyPr>
          <a:lstStyle/>
          <a:p>
            <a:pPr lvl="0" algn="just" defTabSz="960120">
              <a:defRPr/>
            </a:pPr>
            <a:r>
              <a:rPr lang="de-DE" sz="1300" b="1" u="sng" dirty="0">
                <a:cs typeface="Arial"/>
              </a:rPr>
              <a:t>Anmeldung</a:t>
            </a:r>
            <a:r>
              <a:rPr lang="de-DE" sz="1300" dirty="0">
                <a:cs typeface="Arial"/>
              </a:rPr>
              <a:t>: Sie können sich für diese Fortbildung und die anderen Termine zu den Fächern Geografie und Religion/Ethik per Mail an </a:t>
            </a:r>
            <a:r>
              <a:rPr lang="de-DE" sz="1300" b="1" dirty="0">
                <a:cs typeface="Arial"/>
              </a:rPr>
              <a:t>fortbildungen-csa@zo.uni-heidelberg.de </a:t>
            </a:r>
            <a:r>
              <a:rPr lang="de-DE" sz="1300" dirty="0">
                <a:cs typeface="Arial"/>
              </a:rPr>
              <a:t>anmelden. Bitte geben Sie bei der Anmeldung Ihren Namen, die Termine, an denen Sie teilnehmen möchten sowie das Bundesland und die Institution an, an der Sie tätig sind. Bitte beachten Sie, dass Sie sich ggf. direkt über die Fortbildungsdatenbank ihres jeweiligen Bundeslandes anmelden können und sollten. Teilnahmebestätigungen werden durch die China-Schul-Akademie bzw. nach den Richtlinien der jeweiligen Landesbehörde ausgestellt.</a:t>
            </a:r>
          </a:p>
          <a:p>
            <a:pPr lvl="0" algn="just" defTabSz="960120">
              <a:defRPr/>
            </a:pPr>
            <a:r>
              <a:rPr lang="de-DE" sz="1300" b="1" u="sng" dirty="0">
                <a:cs typeface="Arial"/>
              </a:rPr>
              <a:t>Ort</a:t>
            </a:r>
            <a:r>
              <a:rPr lang="de-DE" sz="1300" dirty="0">
                <a:cs typeface="Arial"/>
              </a:rPr>
              <a:t>:</a:t>
            </a:r>
            <a:r>
              <a:rPr lang="de-DE" sz="1300" b="1" dirty="0">
                <a:cs typeface="Arial"/>
              </a:rPr>
              <a:t> </a:t>
            </a:r>
            <a:r>
              <a:rPr lang="de-DE" sz="1300" dirty="0">
                <a:cs typeface="Arial"/>
              </a:rPr>
              <a:t>Die Veranstaltung wird </a:t>
            </a:r>
            <a:r>
              <a:rPr lang="de-DE" sz="1300" b="1" dirty="0">
                <a:cs typeface="Arial"/>
              </a:rPr>
              <a:t>online</a:t>
            </a:r>
            <a:r>
              <a:rPr lang="de-DE" sz="1300" dirty="0">
                <a:cs typeface="Arial"/>
              </a:rPr>
              <a:t> stattfinden. Zugangsdaten erhalten Sie bei Anmeldung kurz vor Veranstaltungsbeginn.</a:t>
            </a:r>
          </a:p>
          <a:p>
            <a:pPr lvl="0" algn="just" defTabSz="960120">
              <a:defRPr/>
            </a:pPr>
            <a:r>
              <a:rPr lang="de-DE" sz="1300" b="1" u="sng" dirty="0">
                <a:cs typeface="Arial"/>
              </a:rPr>
              <a:t>Kosten</a:t>
            </a:r>
            <a:r>
              <a:rPr lang="de-DE" sz="1300" dirty="0">
                <a:cs typeface="Arial"/>
              </a:rPr>
              <a:t>: Die Fortbildung ist ein </a:t>
            </a:r>
            <a:r>
              <a:rPr lang="de-DE" sz="1300" b="1" dirty="0">
                <a:cs typeface="Arial"/>
              </a:rPr>
              <a:t>kostenloses</a:t>
            </a:r>
            <a:r>
              <a:rPr lang="de-DE" sz="1300" dirty="0">
                <a:cs typeface="Arial"/>
              </a:rPr>
              <a:t> Angebot der China-Schul-Akademie. Die </a:t>
            </a:r>
            <a:r>
              <a:rPr lang="de-DE" sz="1300" b="1" dirty="0">
                <a:cs typeface="Arial"/>
              </a:rPr>
              <a:t>China-Schul-Akademie</a:t>
            </a:r>
            <a:r>
              <a:rPr lang="de-DE" sz="1300" dirty="0">
                <a:cs typeface="Arial"/>
              </a:rPr>
              <a:t> an der Universität Heidelberg ist ein vom deutschen Bundesministerium für Bildung und Forschung gefördertes Projekt, das die kritische und multiperspektivische Beschäftigung mit China im Fachunterricht fördert. </a:t>
            </a:r>
          </a:p>
          <a:p>
            <a:pPr lvl="0" algn="just" defTabSz="960120">
              <a:defRPr/>
            </a:pPr>
            <a:r>
              <a:rPr lang="de-DE" sz="1300" b="1" u="sng" dirty="0">
                <a:cs typeface="Arial"/>
              </a:rPr>
              <a:t>Link</a:t>
            </a:r>
            <a:r>
              <a:rPr lang="de-DE" sz="1300" dirty="0">
                <a:cs typeface="Arial"/>
              </a:rPr>
              <a:t>: </a:t>
            </a:r>
            <a:r>
              <a:rPr lang="de-DE" sz="1300" dirty="0">
                <a:cs typeface="Arial"/>
                <a:hlinkClick r:id="rId4">
                  <a:extLst>
                    <a:ext uri="{A12FA001-AC4F-418D-AE19-62706E023703}">
                      <ahyp:hlinkClr xmlns:ahyp="http://schemas.microsoft.com/office/drawing/2018/hyperlinkcolor" val="tx"/>
                    </a:ext>
                  </a:extLst>
                </a:hlinkClick>
              </a:rPr>
              <a:t>https://www.china-schul-akademie.de/fortbildungsreihe-unter-mittelstufe/</a:t>
            </a:r>
            <a:r>
              <a:rPr lang="de-DE" sz="1300" dirty="0">
                <a:cs typeface="Arial"/>
              </a:rPr>
              <a:t> </a:t>
            </a:r>
          </a:p>
        </p:txBody>
      </p:sp>
    </p:spTree>
    <p:extLst>
      <p:ext uri="{BB962C8B-B14F-4D97-AF65-F5344CB8AC3E}">
        <p14:creationId xmlns:p14="http://schemas.microsoft.com/office/powerpoint/2010/main" val="1783729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679FC4A7-E242-4515-80AF-463D0A038249}"/>
              </a:ext>
            </a:extLst>
          </p:cNvPr>
          <p:cNvSpPr/>
          <p:nvPr/>
        </p:nvSpPr>
        <p:spPr>
          <a:xfrm>
            <a:off x="-4536" y="-25822"/>
            <a:ext cx="9605735" cy="3446940"/>
          </a:xfrm>
          <a:prstGeom prst="rect">
            <a:avLst/>
          </a:prstGeom>
          <a:solidFill>
            <a:srgbClr val="EB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DE" sz="1418"/>
          </a:p>
        </p:txBody>
      </p:sp>
      <p:sp>
        <p:nvSpPr>
          <p:cNvPr id="18" name="Textfeld 2">
            <a:extLst>
              <a:ext uri="{FF2B5EF4-FFF2-40B4-BE49-F238E27FC236}">
                <a16:creationId xmlns:a16="http://schemas.microsoft.com/office/drawing/2014/main" id="{0B4A2FDD-14CB-ACD9-23DB-BF1B62D34E77}"/>
              </a:ext>
            </a:extLst>
          </p:cNvPr>
          <p:cNvSpPr txBox="1">
            <a:spLocks noChangeArrowheads="1"/>
          </p:cNvSpPr>
          <p:nvPr/>
        </p:nvSpPr>
        <p:spPr bwMode="auto">
          <a:xfrm rot="21413006">
            <a:off x="2625514" y="272143"/>
            <a:ext cx="2034491" cy="1664155"/>
          </a:xfrm>
          <a:prstGeom prst="rect">
            <a:avLst/>
          </a:prstGeom>
          <a:solidFill>
            <a:schemeClr val="accent4">
              <a:lumMod val="20000"/>
              <a:lumOff val="80000"/>
            </a:schemeClr>
          </a:solidFill>
          <a:ln w="9525">
            <a:noFill/>
            <a:miter lim="800000"/>
            <a:headEnd/>
            <a:tailEnd/>
          </a:ln>
        </p:spPr>
        <p:txBody>
          <a:bodyPr rot="0" vert="horz" wrap="square" lIns="72009" tIns="36005" rIns="72009" bIns="36005"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15000"/>
              </a:lnSpc>
              <a:spcAft>
                <a:spcPts val="472"/>
              </a:spcAft>
            </a:pPr>
            <a:r>
              <a:rPr lang="de-DE" sz="1600" b="1">
                <a:solidFill>
                  <a:schemeClr val="tx2"/>
                </a:solidFill>
                <a:latin typeface="Calibri" panose="020F0502020204030204" pitchFamily="34" charset="0"/>
                <a:ea typeface="SimSun" panose="02010600030101010101" pitchFamily="2" charset="-122"/>
                <a:cs typeface="Times New Roman" panose="02020603050405020304" pitchFamily="18" charset="0"/>
              </a:rPr>
              <a:t>Kann wirtschaftliches Wachstum und Naturschutz in der VR China parallel verwirklicht werden?</a:t>
            </a:r>
          </a:p>
        </p:txBody>
      </p:sp>
      <p:sp>
        <p:nvSpPr>
          <p:cNvPr id="21" name="Textfeld 2">
            <a:extLst>
              <a:ext uri="{FF2B5EF4-FFF2-40B4-BE49-F238E27FC236}">
                <a16:creationId xmlns:a16="http://schemas.microsoft.com/office/drawing/2014/main" id="{9E8AA5B2-9B24-8D46-4E35-9DD8250274C6}"/>
              </a:ext>
            </a:extLst>
          </p:cNvPr>
          <p:cNvSpPr txBox="1">
            <a:spLocks noChangeArrowheads="1"/>
          </p:cNvSpPr>
          <p:nvPr/>
        </p:nvSpPr>
        <p:spPr bwMode="auto">
          <a:xfrm rot="662390">
            <a:off x="4520477" y="948523"/>
            <a:ext cx="2531099" cy="1829136"/>
          </a:xfrm>
          <a:prstGeom prst="rect">
            <a:avLst/>
          </a:prstGeom>
          <a:solidFill>
            <a:schemeClr val="accent4">
              <a:lumMod val="40000"/>
              <a:lumOff val="60000"/>
            </a:schemeClr>
          </a:solidFill>
          <a:ln w="9525">
            <a:noFill/>
            <a:miter lim="800000"/>
            <a:headEnd/>
            <a:tailEnd/>
          </a:ln>
        </p:spPr>
        <p:txBody>
          <a:bodyPr rot="0" vert="horz" wrap="square" lIns="72009" tIns="36005" rIns="72009" bIns="36005"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630"/>
              </a:spcAft>
            </a:pPr>
            <a:r>
              <a:rPr lang="de-DE" sz="1600" b="1">
                <a:solidFill>
                  <a:schemeClr val="tx2">
                    <a:lumMod val="50000"/>
                  </a:schemeClr>
                </a:solidFill>
                <a:latin typeface="Arial Rounded MT Bold"/>
                <a:ea typeface="Abadi" panose="020B0604020104020204" pitchFamily="34" charset="0"/>
                <a:cs typeface="Calibri"/>
              </a:rPr>
              <a:t>Chinas Flüsse – Lebensraum und Energielieferant</a:t>
            </a:r>
          </a:p>
        </p:txBody>
      </p:sp>
      <p:sp>
        <p:nvSpPr>
          <p:cNvPr id="20" name="Textfeld 2">
            <a:extLst>
              <a:ext uri="{FF2B5EF4-FFF2-40B4-BE49-F238E27FC236}">
                <a16:creationId xmlns:a16="http://schemas.microsoft.com/office/drawing/2014/main" id="{C0FE056D-D51E-8156-818B-AB9DEFDD297D}"/>
              </a:ext>
            </a:extLst>
          </p:cNvPr>
          <p:cNvSpPr txBox="1">
            <a:spLocks noChangeArrowheads="1"/>
          </p:cNvSpPr>
          <p:nvPr/>
        </p:nvSpPr>
        <p:spPr bwMode="auto">
          <a:xfrm rot="250045">
            <a:off x="6413044" y="1669450"/>
            <a:ext cx="2886946" cy="641843"/>
          </a:xfrm>
          <a:prstGeom prst="rect">
            <a:avLst/>
          </a:prstGeom>
          <a:solidFill>
            <a:schemeClr val="accent4"/>
          </a:solidFill>
          <a:ln w="9525">
            <a:noFill/>
            <a:miter lim="800000"/>
            <a:headEnd/>
            <a:tailEnd/>
          </a:ln>
        </p:spPr>
        <p:txBody>
          <a:bodyPr rot="0" vert="horz" wrap="square" lIns="72009" tIns="36005" rIns="72009" bIns="36005" anchor="t" anchorCtr="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630"/>
              </a:spcAft>
            </a:pPr>
            <a:r>
              <a:rPr lang="de-DE" b="1">
                <a:solidFill>
                  <a:schemeClr val="accent1">
                    <a:lumMod val="50000"/>
                  </a:schemeClr>
                </a:solidFill>
                <a:latin typeface="Arial Rounded MT Bold"/>
                <a:ea typeface="Abadi" panose="020B0604020104020204" pitchFamily="34" charset="0"/>
                <a:cs typeface="Calibri"/>
              </a:rPr>
              <a:t>Ist Chinas Naturschutz nachhaltig?</a:t>
            </a:r>
          </a:p>
        </p:txBody>
      </p:sp>
      <p:sp>
        <p:nvSpPr>
          <p:cNvPr id="16" name="Textfeld 2">
            <a:extLst>
              <a:ext uri="{FF2B5EF4-FFF2-40B4-BE49-F238E27FC236}">
                <a16:creationId xmlns:a16="http://schemas.microsoft.com/office/drawing/2014/main" id="{8828C934-0327-440F-9EC7-0B6F08C1E79F}"/>
              </a:ext>
            </a:extLst>
          </p:cNvPr>
          <p:cNvSpPr txBox="1">
            <a:spLocks noChangeArrowheads="1"/>
          </p:cNvSpPr>
          <p:nvPr/>
        </p:nvSpPr>
        <p:spPr bwMode="auto">
          <a:xfrm rot="20843887">
            <a:off x="421832" y="545791"/>
            <a:ext cx="2267611" cy="2475550"/>
          </a:xfrm>
          <a:prstGeom prst="rect">
            <a:avLst/>
          </a:prstGeom>
          <a:solidFill>
            <a:schemeClr val="accent4"/>
          </a:solidFill>
          <a:ln w="9525">
            <a:noFill/>
            <a:miter lim="800000"/>
            <a:headEnd/>
            <a:tailEnd/>
          </a:ln>
        </p:spPr>
        <p:txBody>
          <a:bodyPr rot="0" vert="horz" wrap="square" lIns="72009" tIns="36005" rIns="72009" bIns="36005" anchor="t" anchorCtr="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630"/>
              </a:spcAft>
            </a:pPr>
            <a:r>
              <a:rPr lang="de-DE" b="1">
                <a:solidFill>
                  <a:schemeClr val="tx2"/>
                </a:solidFill>
                <a:latin typeface="Eras Demi ITC" panose="020B0805030504020804" pitchFamily="34" charset="0"/>
                <a:ea typeface="Abadi" panose="020B0604020104020204" pitchFamily="34" charset="0"/>
                <a:cs typeface="Calibri" panose="020F0502020204030204" pitchFamily="34" charset="0"/>
              </a:rPr>
              <a:t>Wie leben Yak-Hirten im tibetischen Hochland?</a:t>
            </a:r>
          </a:p>
          <a:p>
            <a:pPr>
              <a:lnSpc>
                <a:spcPct val="107000"/>
              </a:lnSpc>
              <a:spcAft>
                <a:spcPts val="630"/>
              </a:spcAft>
            </a:pPr>
            <a:endParaRPr lang="de-DE" sz="1400" b="1">
              <a:solidFill>
                <a:srgbClr val="000000"/>
              </a:solidFill>
              <a:latin typeface="Eras Demi ITC" panose="020B0805030504020804" pitchFamily="34" charset="0"/>
              <a:ea typeface="SimSun" panose="02010600030101010101" pitchFamily="2" charset="-122"/>
              <a:cs typeface="Calibri" panose="020F0502020204030204" pitchFamily="34" charset="0"/>
            </a:endParaRPr>
          </a:p>
          <a:p>
            <a:pPr>
              <a:lnSpc>
                <a:spcPct val="107000"/>
              </a:lnSpc>
              <a:spcAft>
                <a:spcPts val="630"/>
              </a:spcAft>
            </a:pPr>
            <a:endParaRPr lang="de-DE" sz="1400" b="1">
              <a:solidFill>
                <a:srgbClr val="000000"/>
              </a:solidFill>
              <a:latin typeface="Eras Demi ITC" panose="020B0805030504020804" pitchFamily="34" charset="0"/>
              <a:ea typeface="SimSun" panose="02010600030101010101" pitchFamily="2" charset="-122"/>
              <a:cs typeface="Calibri" panose="020F0502020204030204" pitchFamily="34" charset="0"/>
            </a:endParaRPr>
          </a:p>
          <a:p>
            <a:pPr>
              <a:lnSpc>
                <a:spcPct val="107000"/>
              </a:lnSpc>
              <a:spcAft>
                <a:spcPts val="630"/>
              </a:spcAft>
            </a:pPr>
            <a:endParaRPr lang="de-DE" sz="1400" b="1">
              <a:solidFill>
                <a:srgbClr val="000000"/>
              </a:solidFill>
              <a:latin typeface="Eras Demi ITC" panose="020B0805030504020804" pitchFamily="34" charset="0"/>
              <a:ea typeface="SimSun" panose="02010600030101010101" pitchFamily="2" charset="-122"/>
              <a:cs typeface="Calibri" panose="020F0502020204030204" pitchFamily="34" charset="0"/>
            </a:endParaRPr>
          </a:p>
          <a:p>
            <a:pPr>
              <a:lnSpc>
                <a:spcPct val="107000"/>
              </a:lnSpc>
              <a:spcAft>
                <a:spcPts val="630"/>
              </a:spcAft>
            </a:pPr>
            <a:endParaRPr lang="de-DE" sz="1400" b="1">
              <a:solidFill>
                <a:srgbClr val="000000"/>
              </a:solidFill>
              <a:latin typeface="Eras Demi ITC" panose="020B0805030504020804" pitchFamily="34" charset="0"/>
              <a:ea typeface="SimSun" panose="02010600030101010101" pitchFamily="2" charset="-122"/>
              <a:cs typeface="Calibri" panose="020F0502020204030204" pitchFamily="34" charset="0"/>
            </a:endParaRPr>
          </a:p>
        </p:txBody>
      </p:sp>
      <p:sp>
        <p:nvSpPr>
          <p:cNvPr id="5" name="Rechteck 4">
            <a:extLst>
              <a:ext uri="{FF2B5EF4-FFF2-40B4-BE49-F238E27FC236}">
                <a16:creationId xmlns:a16="http://schemas.microsoft.com/office/drawing/2014/main" id="{7D6B40F2-79E2-4A51-8C7E-2947F38370BD}"/>
              </a:ext>
            </a:extLst>
          </p:cNvPr>
          <p:cNvSpPr/>
          <p:nvPr/>
        </p:nvSpPr>
        <p:spPr>
          <a:xfrm>
            <a:off x="-9073" y="2566665"/>
            <a:ext cx="9605735" cy="10234934"/>
          </a:xfrm>
          <a:prstGeom prst="rect">
            <a:avLst/>
          </a:prstGeom>
          <a:solidFill>
            <a:srgbClr val="EB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DE" sz="1418"/>
          </a:p>
        </p:txBody>
      </p:sp>
      <p:pic>
        <p:nvPicPr>
          <p:cNvPr id="19" name="Picture 5" descr="A close up of a sign&#10;&#10;Description automatically generated">
            <a:extLst>
              <a:ext uri="{FF2B5EF4-FFF2-40B4-BE49-F238E27FC236}">
                <a16:creationId xmlns:a16="http://schemas.microsoft.com/office/drawing/2014/main" id="{5BDC699E-4839-4BE4-A72A-D0D8D665EEE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674290" y="45143"/>
            <a:ext cx="793107" cy="775775"/>
          </a:xfrm>
          <a:prstGeom prst="rect">
            <a:avLst/>
          </a:prstGeom>
        </p:spPr>
      </p:pic>
      <p:sp>
        <p:nvSpPr>
          <p:cNvPr id="22" name="Textfeld 2">
            <a:extLst>
              <a:ext uri="{FF2B5EF4-FFF2-40B4-BE49-F238E27FC236}">
                <a16:creationId xmlns:a16="http://schemas.microsoft.com/office/drawing/2014/main" id="{2505F2CE-7123-123E-FEC6-B341A0BC7B64}"/>
              </a:ext>
            </a:extLst>
          </p:cNvPr>
          <p:cNvSpPr txBox="1">
            <a:spLocks noChangeArrowheads="1"/>
          </p:cNvSpPr>
          <p:nvPr/>
        </p:nvSpPr>
        <p:spPr bwMode="auto">
          <a:xfrm rot="21309930">
            <a:off x="2343737" y="1813330"/>
            <a:ext cx="2686239" cy="1602630"/>
          </a:xfrm>
          <a:prstGeom prst="rect">
            <a:avLst/>
          </a:prstGeom>
          <a:solidFill>
            <a:schemeClr val="accent4">
              <a:lumMod val="60000"/>
              <a:lumOff val="40000"/>
            </a:schemeClr>
          </a:solidFill>
          <a:ln w="9525">
            <a:noFill/>
            <a:miter lim="800000"/>
            <a:headEnd/>
            <a:tailEnd/>
          </a:ln>
        </p:spPr>
        <p:txBody>
          <a:bodyPr rot="0" vert="horz" wrap="square" lIns="72009" tIns="36005" rIns="72009" bIns="36005"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630"/>
              </a:spcAft>
            </a:pPr>
            <a:r>
              <a:rPr lang="de-DE" sz="1600" b="1">
                <a:solidFill>
                  <a:schemeClr val="tx2">
                    <a:lumMod val="50000"/>
                  </a:schemeClr>
                </a:solidFill>
                <a:latin typeface="Calibri" panose="020F0502020204030204" pitchFamily="34" charset="0"/>
                <a:ea typeface="SimSun" panose="02010600030101010101" pitchFamily="2" charset="-122"/>
                <a:cs typeface="Times New Roman" panose="02020603050405020304" pitchFamily="18" charset="0"/>
              </a:rPr>
              <a:t>Drei-Schluchten-Staudamm</a:t>
            </a:r>
          </a:p>
        </p:txBody>
      </p:sp>
      <p:sp>
        <p:nvSpPr>
          <p:cNvPr id="7" name="Rechteck 6">
            <a:extLst>
              <a:ext uri="{FF2B5EF4-FFF2-40B4-BE49-F238E27FC236}">
                <a16:creationId xmlns:a16="http://schemas.microsoft.com/office/drawing/2014/main" id="{A87AEC3F-D1C5-4E53-A25F-C9E6A91ABE63}"/>
              </a:ext>
            </a:extLst>
          </p:cNvPr>
          <p:cNvSpPr/>
          <p:nvPr/>
        </p:nvSpPr>
        <p:spPr>
          <a:xfrm>
            <a:off x="-20866" y="2225485"/>
            <a:ext cx="9622066" cy="146984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DE" sz="1418"/>
          </a:p>
        </p:txBody>
      </p:sp>
      <p:pic>
        <p:nvPicPr>
          <p:cNvPr id="11" name="Grafik 10">
            <a:extLst>
              <a:ext uri="{FF2B5EF4-FFF2-40B4-BE49-F238E27FC236}">
                <a16:creationId xmlns:a16="http://schemas.microsoft.com/office/drawing/2014/main" id="{D69283EE-2B59-48A6-800F-FBABD38F3E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0515" y="7708"/>
            <a:ext cx="3630175" cy="813818"/>
          </a:xfrm>
          <a:prstGeom prst="rect">
            <a:avLst/>
          </a:prstGeom>
        </p:spPr>
      </p:pic>
      <p:sp>
        <p:nvSpPr>
          <p:cNvPr id="17" name="Rechteck 16">
            <a:extLst>
              <a:ext uri="{FF2B5EF4-FFF2-40B4-BE49-F238E27FC236}">
                <a16:creationId xmlns:a16="http://schemas.microsoft.com/office/drawing/2014/main" id="{2279374A-FFA0-4814-8981-016661209658}"/>
              </a:ext>
            </a:extLst>
          </p:cNvPr>
          <p:cNvSpPr/>
          <p:nvPr/>
        </p:nvSpPr>
        <p:spPr>
          <a:xfrm>
            <a:off x="277131" y="3777032"/>
            <a:ext cx="9042400" cy="7017306"/>
          </a:xfrm>
          <a:prstGeom prst="rect">
            <a:avLst/>
          </a:prstGeom>
        </p:spPr>
        <p:txBody>
          <a:bodyPr wrap="square" lIns="91440" tIns="45720" rIns="91440" bIns="45720" anchor="t">
            <a:spAutoFit/>
          </a:bodyPr>
          <a:lstStyle/>
          <a:p>
            <a:pPr algn="just"/>
            <a:r>
              <a:rPr lang="de-DE" b="1" dirty="0">
                <a:solidFill>
                  <a:schemeClr val="tx2">
                    <a:lumMod val="50000"/>
                  </a:schemeClr>
                </a:solidFill>
              </a:rPr>
              <a:t>Donnerstag, 08.12.2022, 15:30-17:00 Uhr, Online </a:t>
            </a:r>
          </a:p>
          <a:p>
            <a:pPr algn="just"/>
            <a:r>
              <a:rPr lang="de-DE" b="1" dirty="0">
                <a:solidFill>
                  <a:schemeClr val="tx2">
                    <a:lumMod val="50000"/>
                  </a:schemeClr>
                </a:solidFill>
              </a:rPr>
              <a:t>Dr. Odila Schröder, China-Schul-Akademie, CATS, Universität Heidelberg</a:t>
            </a:r>
            <a:endParaRPr lang="de-DE" dirty="0">
              <a:solidFill>
                <a:schemeClr val="tx2">
                  <a:lumMod val="50000"/>
                </a:schemeClr>
              </a:solidFill>
            </a:endParaRPr>
          </a:p>
          <a:p>
            <a:pPr algn="just"/>
            <a:endParaRPr lang="de-DE" sz="1000" dirty="0">
              <a:solidFill>
                <a:schemeClr val="tx2">
                  <a:lumMod val="50000"/>
                </a:schemeClr>
              </a:solidFill>
            </a:endParaRPr>
          </a:p>
          <a:p>
            <a:pPr algn="just"/>
            <a:r>
              <a:rPr lang="de-DE" dirty="0">
                <a:solidFill>
                  <a:schemeClr val="tx2">
                    <a:lumMod val="50000"/>
                  </a:schemeClr>
                </a:solidFill>
              </a:rPr>
              <a:t>Der Naturraum China spielt im Geografieunterricht der Mittelstufe in fast allen Bundesländern eine Rolle. Entwicklungen in der Volksrepublik China werden im Geografieunterricht, aber auch in anderen gesellschaftswissenschaftlichen Fächern häufig als Fallbeispiel zur Diskussion von Themen wie Bevölkerungspolitik, Urbanisierung, Binnenmigration, nachhaltiges Wirtschafts-wachstum, wirtschaftliche Verflechtungen sowie Klima- und Ressourcenpolitik herangezogen. Dabei liegt der Fokus häufig auf der VR Chinas rasanter Entwicklung, radikaler Bevölkerungspolitik, großen Städten, großen Flüssen und großen Infrastrukturprojekten. Die Betrachtung von Widersprüchen zwischen verschiedenen Entwicklungslogiken, aber auch von lokalen Nutzungskonflikten und damit zusammenhängenden globalen Entwicklungen kommt dabei oft zu kurz.</a:t>
            </a:r>
          </a:p>
          <a:p>
            <a:pPr algn="just"/>
            <a:r>
              <a:rPr lang="de-DE" dirty="0">
                <a:solidFill>
                  <a:schemeClr val="tx2">
                    <a:lumMod val="50000"/>
                  </a:schemeClr>
                </a:solidFill>
              </a:rPr>
              <a:t>Die Fortbildung bietet eine knappe Einführung in die naturräumlichen Verhältnisse und aktuelle statistische Eckdaten zur demografischen, wirtschaftlichen und ökologischen Entwicklung der Volksrepublik China. Im Anschluss werden vorhandene Unterrichtsmaterialien und Schulbuchinhalte der Mittelstufe mit Bezug auf das Thema Wasserpolitik in der VR China kritisch gewürdigt. Anhand eines Fallbeispiels zur Umweltpolitik im tibetischen Hochland werden verschiedene lokale Perspektiven auf die mit Chinas Bemühungen um nachhaltigeres Ressourcenmanagement einhergehenden ökologischen und sozialen Herausforderungen aufgezeigt und Interessenkonflikte wissenschaftlich eingeordnet. Abschließend wird eine von der China-Schul-Akademie erstellte interaktive Karte vorgestellt, anhand derer Schüler*innen der Mittelstufe ausgewählte Daten und Nutzungskonflikte erkunden können. In der Fortbildung wird außerdem ausreichend Raum für Rückfragen und den Austausch untereinander zur Verfügung stehen.</a:t>
            </a:r>
          </a:p>
        </p:txBody>
      </p:sp>
      <p:sp>
        <p:nvSpPr>
          <p:cNvPr id="23" name="Rechteck 19">
            <a:extLst>
              <a:ext uri="{FF2B5EF4-FFF2-40B4-BE49-F238E27FC236}">
                <a16:creationId xmlns:a16="http://schemas.microsoft.com/office/drawing/2014/main" id="{52B2255D-B712-5E76-7ACF-6D7B39D57874}"/>
              </a:ext>
            </a:extLst>
          </p:cNvPr>
          <p:cNvSpPr/>
          <p:nvPr/>
        </p:nvSpPr>
        <p:spPr>
          <a:xfrm>
            <a:off x="-39898" y="2160962"/>
            <a:ext cx="9605734" cy="153888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de-DE" sz="4700" b="1" i="1">
                <a:solidFill>
                  <a:srgbClr val="C00000"/>
                </a:solidFill>
                <a:latin typeface="Calibri" panose="020F0502020204030204" pitchFamily="34" charset="0"/>
                <a:ea typeface="Abadi" panose="020B0604020104020204" pitchFamily="34" charset="0"/>
                <a:cs typeface="Calibri" panose="020F0502020204030204" pitchFamily="34" charset="0"/>
              </a:rPr>
              <a:t>Der Naturraum China und </a:t>
            </a:r>
          </a:p>
          <a:p>
            <a:pPr algn="ctr"/>
            <a:r>
              <a:rPr lang="de-DE" sz="4700" b="1" i="1">
                <a:solidFill>
                  <a:srgbClr val="C00000"/>
                </a:solidFill>
                <a:latin typeface="Calibri" panose="020F0502020204030204" pitchFamily="34" charset="0"/>
                <a:ea typeface="Abadi" panose="020B0604020104020204" pitchFamily="34" charset="0"/>
                <a:cs typeface="Calibri" panose="020F0502020204030204" pitchFamily="34" charset="0"/>
              </a:rPr>
              <a:t>Konflikte um die Ressource Wasser </a:t>
            </a:r>
            <a:endParaRPr lang="de-DE" sz="4700">
              <a:latin typeface="Calibri" panose="020F0502020204030204" pitchFamily="34" charset="0"/>
              <a:ea typeface="SimSun" panose="02010600030101010101" pitchFamily="2" charset="-122"/>
              <a:cs typeface="Times New Roman" panose="02020603050405020304" pitchFamily="18" charset="0"/>
            </a:endParaRPr>
          </a:p>
        </p:txBody>
      </p:sp>
      <p:sp>
        <p:nvSpPr>
          <p:cNvPr id="14" name="Rechteck 13">
            <a:extLst>
              <a:ext uri="{FF2B5EF4-FFF2-40B4-BE49-F238E27FC236}">
                <a16:creationId xmlns:a16="http://schemas.microsoft.com/office/drawing/2014/main" id="{0D837100-F3DE-473B-9685-0E79D2073F4E}"/>
              </a:ext>
            </a:extLst>
          </p:cNvPr>
          <p:cNvSpPr/>
          <p:nvPr/>
        </p:nvSpPr>
        <p:spPr>
          <a:xfrm>
            <a:off x="272593" y="10662407"/>
            <a:ext cx="8964115" cy="1938992"/>
          </a:xfrm>
          <a:prstGeom prst="rect">
            <a:avLst/>
          </a:prstGeom>
        </p:spPr>
        <p:txBody>
          <a:bodyPr wrap="square">
            <a:spAutoFit/>
          </a:bodyPr>
          <a:lstStyle/>
          <a:p>
            <a:pPr lvl="0" algn="just" defTabSz="960120">
              <a:defRPr/>
            </a:pPr>
            <a:r>
              <a:rPr lang="de-DE" sz="1200" b="1" u="sng" dirty="0">
                <a:cs typeface="Arial"/>
              </a:rPr>
              <a:t>Anmeldung</a:t>
            </a:r>
            <a:r>
              <a:rPr lang="de-DE" sz="1200" dirty="0">
                <a:cs typeface="Arial"/>
              </a:rPr>
              <a:t>: Sie können sich für diese Fortbildung und die anderen Termine zu den Fächern Geschichte und Religion/Ethik per Mail an </a:t>
            </a:r>
            <a:r>
              <a:rPr lang="de-DE" sz="1200" b="1" dirty="0">
                <a:cs typeface="Arial"/>
              </a:rPr>
              <a:t>fortbildungen-csa@zo.uni-heidelberg.de </a:t>
            </a:r>
            <a:r>
              <a:rPr lang="de-DE" sz="1200" dirty="0">
                <a:cs typeface="Arial"/>
              </a:rPr>
              <a:t>anmelden. Bitte geben Sie bei der Anmeldung Ihren Namen, die Termine, an denen Sie teilnehmen möchten sowie das Bundesland und die Institution an, an der Sie tätig sind. Bitte beachten Sie, dass Sie sich ggf. direkt über die Fortbildungsdatenbank ihres jeweiligen Bundeslandes anmelden können und sollten. Teilnahmebestätigungen werden durch die China-Schul-Akademie bzw. nach den Richtlinien der jeweiligen Landesbehörde ausgestellt.</a:t>
            </a:r>
          </a:p>
          <a:p>
            <a:pPr lvl="0" algn="just" defTabSz="960120">
              <a:defRPr/>
            </a:pPr>
            <a:r>
              <a:rPr lang="de-DE" sz="1200" b="1" u="sng" dirty="0">
                <a:cs typeface="Arial"/>
              </a:rPr>
              <a:t>Ort</a:t>
            </a:r>
            <a:r>
              <a:rPr lang="de-DE" sz="1200" dirty="0">
                <a:cs typeface="Arial"/>
              </a:rPr>
              <a:t>:</a:t>
            </a:r>
            <a:r>
              <a:rPr lang="de-DE" sz="1200" b="1" dirty="0">
                <a:cs typeface="Arial"/>
              </a:rPr>
              <a:t> </a:t>
            </a:r>
            <a:r>
              <a:rPr lang="de-DE" sz="1200" dirty="0">
                <a:cs typeface="Arial"/>
              </a:rPr>
              <a:t>Die Veranstaltung wird </a:t>
            </a:r>
            <a:r>
              <a:rPr lang="de-DE" sz="1200" b="1" dirty="0">
                <a:cs typeface="Arial"/>
              </a:rPr>
              <a:t>online</a:t>
            </a:r>
            <a:r>
              <a:rPr lang="de-DE" sz="1200" dirty="0">
                <a:cs typeface="Arial"/>
              </a:rPr>
              <a:t> stattfinden. Zugangsdaten erhalten Sie bei Anmeldung kurz vor Veranstaltungsbeginn.</a:t>
            </a:r>
          </a:p>
          <a:p>
            <a:pPr lvl="0" algn="just" defTabSz="960120">
              <a:defRPr/>
            </a:pPr>
            <a:r>
              <a:rPr lang="de-DE" sz="1200" b="1" u="sng" dirty="0">
                <a:cs typeface="Arial"/>
              </a:rPr>
              <a:t>Kosten</a:t>
            </a:r>
            <a:r>
              <a:rPr lang="de-DE" sz="1200" dirty="0">
                <a:cs typeface="Arial"/>
              </a:rPr>
              <a:t>: Die Fortbildung ist ein </a:t>
            </a:r>
            <a:r>
              <a:rPr lang="de-DE" sz="1200" b="1" dirty="0">
                <a:cs typeface="Arial"/>
              </a:rPr>
              <a:t>kostenloses</a:t>
            </a:r>
            <a:r>
              <a:rPr lang="de-DE" sz="1200" dirty="0">
                <a:cs typeface="Arial"/>
              </a:rPr>
              <a:t> Angebot der China-Schul-Akademie. Die </a:t>
            </a:r>
            <a:r>
              <a:rPr lang="de-DE" sz="1200" b="1" dirty="0">
                <a:cs typeface="Arial"/>
              </a:rPr>
              <a:t>China-Schul-Akademie</a:t>
            </a:r>
            <a:r>
              <a:rPr lang="de-DE" sz="1200" dirty="0">
                <a:cs typeface="Arial"/>
              </a:rPr>
              <a:t> an der Universität Heidelberg ist ein vom deutschen Bundesministerium für Bildung und Forschung gefördertes Projekt, das die kritische und multiperspektivische Beschäftigung mit China im Fachunterricht fördert. </a:t>
            </a:r>
          </a:p>
          <a:p>
            <a:pPr lvl="0" algn="just" defTabSz="960120">
              <a:defRPr/>
            </a:pPr>
            <a:r>
              <a:rPr lang="de-DE" sz="1200" b="1" u="sng" dirty="0">
                <a:cs typeface="Arial"/>
              </a:rPr>
              <a:t>Link</a:t>
            </a:r>
            <a:r>
              <a:rPr lang="de-DE" sz="1200" dirty="0">
                <a:cs typeface="Arial"/>
              </a:rPr>
              <a:t>: </a:t>
            </a:r>
            <a:r>
              <a:rPr lang="de-DE" sz="1200" dirty="0">
                <a:cs typeface="Arial"/>
                <a:hlinkClick r:id="rId4">
                  <a:extLst>
                    <a:ext uri="{A12FA001-AC4F-418D-AE19-62706E023703}">
                      <ahyp:hlinkClr xmlns:ahyp="http://schemas.microsoft.com/office/drawing/2018/hyperlinkcolor" val="tx"/>
                    </a:ext>
                  </a:extLst>
                </a:hlinkClick>
              </a:rPr>
              <a:t>https://www.china-schul-akademie.de/fortbildungsreihe-unter-mittelstufe/</a:t>
            </a:r>
            <a:r>
              <a:rPr lang="de-DE" sz="1200" dirty="0">
                <a:cs typeface="Arial"/>
              </a:rPr>
              <a:t> </a:t>
            </a:r>
          </a:p>
        </p:txBody>
      </p:sp>
    </p:spTree>
    <p:extLst>
      <p:ext uri="{BB962C8B-B14F-4D97-AF65-F5344CB8AC3E}">
        <p14:creationId xmlns:p14="http://schemas.microsoft.com/office/powerpoint/2010/main" val="34011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679FC4A7-E242-4515-80AF-463D0A038249}"/>
              </a:ext>
            </a:extLst>
          </p:cNvPr>
          <p:cNvSpPr/>
          <p:nvPr/>
        </p:nvSpPr>
        <p:spPr>
          <a:xfrm>
            <a:off x="-9074" y="-15385"/>
            <a:ext cx="9610273" cy="3446940"/>
          </a:xfrm>
          <a:prstGeom prst="rect">
            <a:avLst/>
          </a:prstGeom>
          <a:solidFill>
            <a:srgbClr val="EB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DE" sz="1418"/>
          </a:p>
        </p:txBody>
      </p:sp>
      <p:sp>
        <p:nvSpPr>
          <p:cNvPr id="18" name="Textfeld 2">
            <a:extLst>
              <a:ext uri="{FF2B5EF4-FFF2-40B4-BE49-F238E27FC236}">
                <a16:creationId xmlns:a16="http://schemas.microsoft.com/office/drawing/2014/main" id="{0B4A2FDD-14CB-ACD9-23DB-BF1B62D34E77}"/>
              </a:ext>
            </a:extLst>
          </p:cNvPr>
          <p:cNvSpPr txBox="1">
            <a:spLocks noChangeArrowheads="1"/>
          </p:cNvSpPr>
          <p:nvPr/>
        </p:nvSpPr>
        <p:spPr bwMode="auto">
          <a:xfrm>
            <a:off x="2735869" y="322010"/>
            <a:ext cx="2315991" cy="1664155"/>
          </a:xfrm>
          <a:prstGeom prst="rect">
            <a:avLst/>
          </a:prstGeom>
          <a:solidFill>
            <a:schemeClr val="accent4">
              <a:lumMod val="40000"/>
              <a:lumOff val="60000"/>
            </a:schemeClr>
          </a:solidFill>
          <a:ln w="9525">
            <a:noFill/>
            <a:miter lim="800000"/>
            <a:headEnd/>
            <a:tailEnd/>
          </a:ln>
        </p:spPr>
        <p:txBody>
          <a:bodyPr rot="0" vert="horz" wrap="square" lIns="72009" tIns="36005" rIns="72009" bIns="36005"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15000"/>
              </a:lnSpc>
              <a:spcAft>
                <a:spcPts val="472"/>
              </a:spcAft>
            </a:pPr>
            <a:r>
              <a:rPr lang="de-DE" sz="1600" b="1">
                <a:solidFill>
                  <a:schemeClr val="tx2">
                    <a:lumMod val="75000"/>
                  </a:schemeClr>
                </a:solidFill>
                <a:latin typeface="Calibri" panose="020F0502020204030204" pitchFamily="34" charset="0"/>
                <a:ea typeface="SimSun" panose="02010600030101010101" pitchFamily="2" charset="-122"/>
                <a:cs typeface="Times New Roman" panose="02020603050405020304" pitchFamily="18" charset="0"/>
              </a:rPr>
              <a:t>Wie nimmt der chinesische Staat Einfluss auf religiöses Leben?</a:t>
            </a:r>
          </a:p>
        </p:txBody>
      </p:sp>
      <p:sp>
        <p:nvSpPr>
          <p:cNvPr id="16" name="Textfeld 2">
            <a:extLst>
              <a:ext uri="{FF2B5EF4-FFF2-40B4-BE49-F238E27FC236}">
                <a16:creationId xmlns:a16="http://schemas.microsoft.com/office/drawing/2014/main" id="{8828C934-0327-440F-9EC7-0B6F08C1E79F}"/>
              </a:ext>
            </a:extLst>
          </p:cNvPr>
          <p:cNvSpPr txBox="1">
            <a:spLocks noChangeArrowheads="1"/>
          </p:cNvSpPr>
          <p:nvPr/>
        </p:nvSpPr>
        <p:spPr bwMode="auto">
          <a:xfrm rot="20843887">
            <a:off x="599747" y="724598"/>
            <a:ext cx="2267611" cy="2735430"/>
          </a:xfrm>
          <a:prstGeom prst="rect">
            <a:avLst/>
          </a:prstGeom>
          <a:solidFill>
            <a:schemeClr val="accent4"/>
          </a:solidFill>
          <a:ln w="9525">
            <a:noFill/>
            <a:miter lim="800000"/>
            <a:headEnd/>
            <a:tailEnd/>
          </a:ln>
        </p:spPr>
        <p:txBody>
          <a:bodyPr rot="0" vert="horz" wrap="square" lIns="72009" tIns="36005" rIns="72009" bIns="36005" anchor="t" anchorCtr="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630"/>
              </a:spcAft>
            </a:pPr>
            <a:r>
              <a:rPr lang="de-DE" sz="2400" b="1">
                <a:solidFill>
                  <a:schemeClr val="tx2"/>
                </a:solidFill>
                <a:latin typeface="Eras Demi ITC" panose="020B0805030504020804" pitchFamily="34" charset="0"/>
                <a:ea typeface="Abadi" panose="020B0604020104020204" pitchFamily="34" charset="0"/>
                <a:cs typeface="Calibri" panose="020F0502020204030204" pitchFamily="34" charset="0"/>
              </a:rPr>
              <a:t>Wer war eigentlich Konfuzius?</a:t>
            </a:r>
          </a:p>
          <a:p>
            <a:pPr>
              <a:lnSpc>
                <a:spcPct val="107000"/>
              </a:lnSpc>
              <a:spcAft>
                <a:spcPts val="630"/>
              </a:spcAft>
            </a:pPr>
            <a:endParaRPr lang="de-DE" b="1">
              <a:solidFill>
                <a:srgbClr val="000000"/>
              </a:solidFill>
              <a:latin typeface="Eras Demi ITC" panose="020B0805030504020804" pitchFamily="34" charset="0"/>
              <a:ea typeface="SimSun" panose="02010600030101010101" pitchFamily="2" charset="-122"/>
              <a:cs typeface="Calibri" panose="020F0502020204030204" pitchFamily="34" charset="0"/>
            </a:endParaRPr>
          </a:p>
          <a:p>
            <a:pPr>
              <a:lnSpc>
                <a:spcPct val="107000"/>
              </a:lnSpc>
              <a:spcAft>
                <a:spcPts val="630"/>
              </a:spcAft>
            </a:pPr>
            <a:endParaRPr lang="de-DE" b="1">
              <a:solidFill>
                <a:srgbClr val="000000"/>
              </a:solidFill>
              <a:latin typeface="Eras Demi ITC" panose="020B0805030504020804" pitchFamily="34" charset="0"/>
              <a:ea typeface="SimSun" panose="02010600030101010101" pitchFamily="2" charset="-122"/>
              <a:cs typeface="Calibri" panose="020F0502020204030204" pitchFamily="34" charset="0"/>
            </a:endParaRPr>
          </a:p>
          <a:p>
            <a:pPr>
              <a:lnSpc>
                <a:spcPct val="107000"/>
              </a:lnSpc>
              <a:spcAft>
                <a:spcPts val="630"/>
              </a:spcAft>
            </a:pPr>
            <a:endParaRPr lang="de-DE" b="1">
              <a:solidFill>
                <a:srgbClr val="000000"/>
              </a:solidFill>
              <a:latin typeface="Eras Demi ITC" panose="020B0805030504020804" pitchFamily="34" charset="0"/>
              <a:ea typeface="SimSun" panose="02010600030101010101" pitchFamily="2" charset="-122"/>
              <a:cs typeface="Calibri" panose="020F0502020204030204" pitchFamily="34" charset="0"/>
            </a:endParaRPr>
          </a:p>
          <a:p>
            <a:pPr>
              <a:lnSpc>
                <a:spcPct val="107000"/>
              </a:lnSpc>
              <a:spcAft>
                <a:spcPts val="630"/>
              </a:spcAft>
            </a:pPr>
            <a:endParaRPr lang="de-DE" b="1">
              <a:solidFill>
                <a:srgbClr val="000000"/>
              </a:solidFill>
              <a:latin typeface="Eras Demi ITC" panose="020B0805030504020804" pitchFamily="34" charset="0"/>
              <a:ea typeface="SimSun" panose="02010600030101010101" pitchFamily="2" charset="-122"/>
              <a:cs typeface="Calibri" panose="020F0502020204030204" pitchFamily="34" charset="0"/>
            </a:endParaRPr>
          </a:p>
        </p:txBody>
      </p:sp>
      <p:sp>
        <p:nvSpPr>
          <p:cNvPr id="5" name="Rechteck 4">
            <a:extLst>
              <a:ext uri="{FF2B5EF4-FFF2-40B4-BE49-F238E27FC236}">
                <a16:creationId xmlns:a16="http://schemas.microsoft.com/office/drawing/2014/main" id="{7D6B40F2-79E2-4A51-8C7E-2947F38370BD}"/>
              </a:ext>
            </a:extLst>
          </p:cNvPr>
          <p:cNvSpPr/>
          <p:nvPr/>
        </p:nvSpPr>
        <p:spPr>
          <a:xfrm>
            <a:off x="-9073" y="2566665"/>
            <a:ext cx="9605735" cy="10234934"/>
          </a:xfrm>
          <a:prstGeom prst="rect">
            <a:avLst/>
          </a:prstGeom>
          <a:solidFill>
            <a:srgbClr val="EBF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DE" sz="1418"/>
          </a:p>
        </p:txBody>
      </p:sp>
      <p:sp>
        <p:nvSpPr>
          <p:cNvPr id="21" name="Textfeld 2">
            <a:extLst>
              <a:ext uri="{FF2B5EF4-FFF2-40B4-BE49-F238E27FC236}">
                <a16:creationId xmlns:a16="http://schemas.microsoft.com/office/drawing/2014/main" id="{9E8AA5B2-9B24-8D46-4E35-9DD8250274C6}"/>
              </a:ext>
            </a:extLst>
          </p:cNvPr>
          <p:cNvSpPr txBox="1">
            <a:spLocks noChangeArrowheads="1"/>
          </p:cNvSpPr>
          <p:nvPr/>
        </p:nvSpPr>
        <p:spPr bwMode="auto">
          <a:xfrm rot="357288">
            <a:off x="4942197" y="1059012"/>
            <a:ext cx="2531099" cy="1829136"/>
          </a:xfrm>
          <a:prstGeom prst="rect">
            <a:avLst/>
          </a:prstGeom>
          <a:solidFill>
            <a:schemeClr val="accent4">
              <a:lumMod val="60000"/>
              <a:lumOff val="40000"/>
            </a:schemeClr>
          </a:solidFill>
          <a:ln w="9525">
            <a:noFill/>
            <a:miter lim="800000"/>
            <a:headEnd/>
            <a:tailEnd/>
          </a:ln>
        </p:spPr>
        <p:txBody>
          <a:bodyPr rot="0" vert="horz" wrap="square" lIns="72009" tIns="36005" rIns="72009" bIns="36005"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630"/>
              </a:spcAft>
            </a:pPr>
            <a:r>
              <a:rPr lang="de-DE" sz="1600" b="1">
                <a:solidFill>
                  <a:schemeClr val="tx2">
                    <a:lumMod val="50000"/>
                  </a:schemeClr>
                </a:solidFill>
                <a:latin typeface="Arial Rounded MT Bold"/>
                <a:ea typeface="Abadi" panose="020B0604020104020204" pitchFamily="34" charset="0"/>
                <a:cs typeface="Calibri"/>
              </a:rPr>
              <a:t>Welche Rolle spielt Religion im chinesischen </a:t>
            </a:r>
          </a:p>
          <a:p>
            <a:pPr>
              <a:lnSpc>
                <a:spcPct val="107000"/>
              </a:lnSpc>
              <a:spcAft>
                <a:spcPts val="630"/>
              </a:spcAft>
            </a:pPr>
            <a:r>
              <a:rPr lang="de-DE" sz="1600" b="1">
                <a:solidFill>
                  <a:schemeClr val="tx2">
                    <a:lumMod val="50000"/>
                  </a:schemeClr>
                </a:solidFill>
                <a:latin typeface="Arial Rounded MT Bold"/>
                <a:ea typeface="Abadi" panose="020B0604020104020204" pitchFamily="34" charset="0"/>
                <a:cs typeface="Calibri"/>
              </a:rPr>
              <a:t>Alltag?</a:t>
            </a:r>
          </a:p>
        </p:txBody>
      </p:sp>
      <p:sp>
        <p:nvSpPr>
          <p:cNvPr id="20" name="Textfeld 2">
            <a:extLst>
              <a:ext uri="{FF2B5EF4-FFF2-40B4-BE49-F238E27FC236}">
                <a16:creationId xmlns:a16="http://schemas.microsoft.com/office/drawing/2014/main" id="{C0FE056D-D51E-8156-818B-AB9DEFDD297D}"/>
              </a:ext>
            </a:extLst>
          </p:cNvPr>
          <p:cNvSpPr txBox="1">
            <a:spLocks noChangeArrowheads="1"/>
          </p:cNvSpPr>
          <p:nvPr/>
        </p:nvSpPr>
        <p:spPr bwMode="auto">
          <a:xfrm rot="276586">
            <a:off x="6465879" y="1641021"/>
            <a:ext cx="2886946" cy="1259513"/>
          </a:xfrm>
          <a:prstGeom prst="rect">
            <a:avLst/>
          </a:prstGeom>
          <a:solidFill>
            <a:schemeClr val="accent4"/>
          </a:solidFill>
          <a:ln w="9525">
            <a:noFill/>
            <a:miter lim="800000"/>
            <a:headEnd/>
            <a:tailEnd/>
          </a:ln>
        </p:spPr>
        <p:txBody>
          <a:bodyPr rot="0" vert="horz" wrap="square" lIns="72009" tIns="36005" rIns="72009" bIns="36005" anchor="t" anchorCtr="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630"/>
              </a:spcAft>
            </a:pPr>
            <a:r>
              <a:rPr lang="de-DE" sz="1600" b="1">
                <a:solidFill>
                  <a:schemeClr val="tx2">
                    <a:lumMod val="50000"/>
                  </a:schemeClr>
                </a:solidFill>
                <a:latin typeface="Arial Rounded MT Bold"/>
                <a:ea typeface="Abadi" panose="020B0604020104020204" pitchFamily="34" charset="0"/>
                <a:cs typeface="Calibri"/>
              </a:rPr>
              <a:t>Ist der Daoismus eine Religion?</a:t>
            </a:r>
          </a:p>
          <a:p>
            <a:pPr>
              <a:lnSpc>
                <a:spcPct val="107000"/>
              </a:lnSpc>
              <a:spcAft>
                <a:spcPts val="630"/>
              </a:spcAft>
            </a:pPr>
            <a:endParaRPr lang="de-DE" sz="1600" b="1">
              <a:solidFill>
                <a:srgbClr val="000000"/>
              </a:solidFill>
              <a:latin typeface="Arial Rounded MT Bold"/>
              <a:ea typeface="Abadi" panose="020B0604020104020204" pitchFamily="34" charset="0"/>
              <a:cs typeface="Calibri"/>
            </a:endParaRPr>
          </a:p>
          <a:p>
            <a:pPr>
              <a:lnSpc>
                <a:spcPct val="107000"/>
              </a:lnSpc>
              <a:spcAft>
                <a:spcPts val="630"/>
              </a:spcAft>
            </a:pPr>
            <a:endParaRPr lang="de-DE" sz="1600" b="1">
              <a:solidFill>
                <a:srgbClr val="000000"/>
              </a:solidFill>
              <a:latin typeface="Arial Rounded MT Bold"/>
              <a:ea typeface="Abadi" panose="020B0604020104020204" pitchFamily="34" charset="0"/>
              <a:cs typeface="Calibri"/>
            </a:endParaRPr>
          </a:p>
        </p:txBody>
      </p:sp>
      <p:sp>
        <p:nvSpPr>
          <p:cNvPr id="22" name="Textfeld 2">
            <a:extLst>
              <a:ext uri="{FF2B5EF4-FFF2-40B4-BE49-F238E27FC236}">
                <a16:creationId xmlns:a16="http://schemas.microsoft.com/office/drawing/2014/main" id="{2505F2CE-7123-123E-FEC6-B341A0BC7B64}"/>
              </a:ext>
            </a:extLst>
          </p:cNvPr>
          <p:cNvSpPr txBox="1">
            <a:spLocks noChangeArrowheads="1"/>
          </p:cNvSpPr>
          <p:nvPr/>
        </p:nvSpPr>
        <p:spPr bwMode="auto">
          <a:xfrm rot="219748">
            <a:off x="2390276" y="1380986"/>
            <a:ext cx="2532190" cy="1829136"/>
          </a:xfrm>
          <a:prstGeom prst="rect">
            <a:avLst/>
          </a:prstGeom>
          <a:solidFill>
            <a:schemeClr val="accent4">
              <a:lumMod val="20000"/>
              <a:lumOff val="80000"/>
            </a:schemeClr>
          </a:solidFill>
          <a:ln w="9525">
            <a:noFill/>
            <a:miter lim="800000"/>
            <a:headEnd/>
            <a:tailEnd/>
          </a:ln>
        </p:spPr>
        <p:txBody>
          <a:bodyPr rot="0" vert="horz" wrap="square" lIns="72009" tIns="36005" rIns="72009" bIns="36005"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630"/>
              </a:spcAft>
            </a:pPr>
            <a:r>
              <a:rPr lang="de-DE" sz="2000">
                <a:solidFill>
                  <a:schemeClr val="accent1">
                    <a:lumMod val="50000"/>
                  </a:schemeClr>
                </a:solidFill>
                <a:latin typeface="Franklin Gothic Demi" panose="020B0703020102020204" pitchFamily="34" charset="0"/>
                <a:ea typeface="SimSun" panose="02010600030101010101" pitchFamily="2" charset="-122"/>
                <a:cs typeface="Calibri" panose="020F0502020204030204" pitchFamily="34" charset="0"/>
              </a:rPr>
              <a:t>Wie leben Buddhisten in China?</a:t>
            </a:r>
            <a:endParaRPr lang="de-DE" sz="1100">
              <a:solidFill>
                <a:schemeClr val="accent1">
                  <a:lumMod val="50000"/>
                </a:schemeClr>
              </a:solidFill>
              <a:latin typeface="Calibri" panose="020F0502020204030204" pitchFamily="34" charset="0"/>
              <a:ea typeface="SimSun" panose="02010600030101010101" pitchFamily="2" charset="-122"/>
              <a:cs typeface="Times New Roman" panose="02020603050405020304" pitchFamily="18" charset="0"/>
            </a:endParaRPr>
          </a:p>
        </p:txBody>
      </p:sp>
      <p:pic>
        <p:nvPicPr>
          <p:cNvPr id="19" name="Picture 5" descr="A close up of a sign&#10;&#10;Description automatically generated">
            <a:extLst>
              <a:ext uri="{FF2B5EF4-FFF2-40B4-BE49-F238E27FC236}">
                <a16:creationId xmlns:a16="http://schemas.microsoft.com/office/drawing/2014/main" id="{5BDC699E-4839-4BE4-A72A-D0D8D665EEE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674290" y="45143"/>
            <a:ext cx="793107" cy="775775"/>
          </a:xfrm>
          <a:prstGeom prst="rect">
            <a:avLst/>
          </a:prstGeom>
        </p:spPr>
      </p:pic>
      <p:sp>
        <p:nvSpPr>
          <p:cNvPr id="7" name="Rechteck 6">
            <a:extLst>
              <a:ext uri="{FF2B5EF4-FFF2-40B4-BE49-F238E27FC236}">
                <a16:creationId xmlns:a16="http://schemas.microsoft.com/office/drawing/2014/main" id="{A87AEC3F-D1C5-4E53-A25F-C9E6A91ABE63}"/>
              </a:ext>
            </a:extLst>
          </p:cNvPr>
          <p:cNvSpPr/>
          <p:nvPr/>
        </p:nvSpPr>
        <p:spPr>
          <a:xfrm>
            <a:off x="-20866" y="2225486"/>
            <a:ext cx="9622066" cy="126659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DE" sz="1418"/>
          </a:p>
        </p:txBody>
      </p:sp>
      <p:pic>
        <p:nvPicPr>
          <p:cNvPr id="11" name="Grafik 10">
            <a:extLst>
              <a:ext uri="{FF2B5EF4-FFF2-40B4-BE49-F238E27FC236}">
                <a16:creationId xmlns:a16="http://schemas.microsoft.com/office/drawing/2014/main" id="{D69283EE-2B59-48A6-800F-FBABD38F3E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0515" y="7708"/>
            <a:ext cx="3630175" cy="813818"/>
          </a:xfrm>
          <a:prstGeom prst="rect">
            <a:avLst/>
          </a:prstGeom>
        </p:spPr>
      </p:pic>
      <p:sp>
        <p:nvSpPr>
          <p:cNvPr id="17" name="Rechteck 16">
            <a:extLst>
              <a:ext uri="{FF2B5EF4-FFF2-40B4-BE49-F238E27FC236}">
                <a16:creationId xmlns:a16="http://schemas.microsoft.com/office/drawing/2014/main" id="{2279374A-FFA0-4814-8981-016661209658}"/>
              </a:ext>
            </a:extLst>
          </p:cNvPr>
          <p:cNvSpPr/>
          <p:nvPr/>
        </p:nvSpPr>
        <p:spPr>
          <a:xfrm>
            <a:off x="296717" y="3731405"/>
            <a:ext cx="8986899" cy="6463308"/>
          </a:xfrm>
          <a:prstGeom prst="rect">
            <a:avLst/>
          </a:prstGeom>
        </p:spPr>
        <p:txBody>
          <a:bodyPr wrap="square" lIns="91440" tIns="45720" rIns="91440" bIns="45720" anchor="t">
            <a:spAutoFit/>
          </a:bodyPr>
          <a:lstStyle/>
          <a:p>
            <a:pPr algn="just"/>
            <a:r>
              <a:rPr lang="de-DE" b="1" dirty="0">
                <a:solidFill>
                  <a:schemeClr val="tx2">
                    <a:lumMod val="50000"/>
                  </a:schemeClr>
                </a:solidFill>
              </a:rPr>
              <a:t>Dienstag, 13.12.2022, 15:30-17:00 Uhr, Online </a:t>
            </a:r>
          </a:p>
          <a:p>
            <a:pPr algn="just"/>
            <a:r>
              <a:rPr lang="de-DE" b="1" dirty="0">
                <a:solidFill>
                  <a:schemeClr val="tx2">
                    <a:lumMod val="50000"/>
                  </a:schemeClr>
                </a:solidFill>
              </a:rPr>
              <a:t>Dr. M. Hofmann, CATS, Universität Heidelberg</a:t>
            </a:r>
          </a:p>
          <a:p>
            <a:pPr algn="just"/>
            <a:endParaRPr lang="de-DE" dirty="0">
              <a:solidFill>
                <a:schemeClr val="tx2">
                  <a:lumMod val="50000"/>
                </a:schemeClr>
              </a:solidFill>
            </a:endParaRPr>
          </a:p>
          <a:p>
            <a:pPr algn="just"/>
            <a:r>
              <a:rPr lang="de-DE" dirty="0">
                <a:solidFill>
                  <a:schemeClr val="tx2">
                    <a:lumMod val="50000"/>
                  </a:schemeClr>
                </a:solidFill>
              </a:rPr>
              <a:t>Buddhismus, Konfuzianismus und Daoismus spielen – in abnehmender Häufigkeit der Nennung – im Religions- und Ethikunterricht der Mittelstufe in fast allen Bundesländern eine Rolle. Dabei liegt der Fokus häufig auf der Frage nach der Attraktivität dieser als „fernöstlich“ eingeordneten Religionen bzw. Denkschulen und auf den theoretischen Konzepten – wesentlich seltener wird in den Blick genommen, wie diese Religionen den Lebensalltag im chinesischen Kulturraum (neben der VR China auch Taiwan und Hongkong) prägen und wie staatliche Akteure diese Religionen zu regulieren versuchen.</a:t>
            </a:r>
          </a:p>
          <a:p>
            <a:pPr algn="just"/>
            <a:r>
              <a:rPr lang="de-DE" dirty="0">
                <a:solidFill>
                  <a:schemeClr val="tx2">
                    <a:lumMod val="50000"/>
                  </a:schemeClr>
                </a:solidFill>
              </a:rPr>
              <a:t>Basierend auf einer Lehrplananalyse wird die Fortbildung zunächst eine knappe Einführung in Historie und Gegenwart des chinesischen Buddhismus bieten. Gebetspraxis und persönliche Lebensgestaltung von chinesischen Buddhisten werden ebenso thematisiert wie die staatlichen Regulierungsansätze, die z.B.  den tibetischen Buddhismus treffen. Ein zweiter Input wendet sich dann dem Konfuzianismus zu und thematisiert an seinem Beispiel die Bedeutung von theologischen und weltanschaulichen Aspekten religiösen Handelns. </a:t>
            </a:r>
          </a:p>
          <a:p>
            <a:pPr algn="just"/>
            <a:r>
              <a:rPr lang="de-DE" dirty="0">
                <a:solidFill>
                  <a:schemeClr val="tx2">
                    <a:lumMod val="50000"/>
                  </a:schemeClr>
                </a:solidFill>
              </a:rPr>
              <a:t>Im Anschluss werden vorhandene Unterrichtsmaterialien und Schulbuchinhalte mit Bezug auf diese beiden Themenfelder kritisch gewürdigt und wissenschaftlich eingeordnet. Abschließend werden Materialien (z.B. Kurzeinführungen zu Konfuzianismus und Daoismus) und Methoden (z.B. ein Newsticker zu aktuellen Entwicklungen im Kontext religiöser Aktivitäten in China) vorgestellt, mittels derer Schüler*innen der Mittelstufe Religion und weltanschauliche Ansätze im chinesischen Kulturraum erkunden können. In der Fortbildung wird außerdem ausreichend Raum für Rückfragen und den Austausch untereinander zur Verfügung stehen.</a:t>
            </a:r>
          </a:p>
        </p:txBody>
      </p:sp>
      <p:sp>
        <p:nvSpPr>
          <p:cNvPr id="23" name="Rechteck 19">
            <a:extLst>
              <a:ext uri="{FF2B5EF4-FFF2-40B4-BE49-F238E27FC236}">
                <a16:creationId xmlns:a16="http://schemas.microsoft.com/office/drawing/2014/main" id="{52B2255D-B712-5E76-7ACF-6D7B39D57874}"/>
              </a:ext>
            </a:extLst>
          </p:cNvPr>
          <p:cNvSpPr/>
          <p:nvPr/>
        </p:nvSpPr>
        <p:spPr>
          <a:xfrm>
            <a:off x="-43679" y="2515164"/>
            <a:ext cx="9605734" cy="73866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de-DE" sz="4200" b="1" i="1">
                <a:solidFill>
                  <a:srgbClr val="C00000"/>
                </a:solidFill>
                <a:latin typeface="Calibri" panose="020F0502020204030204" pitchFamily="34" charset="0"/>
                <a:ea typeface="Abadi" panose="020B0604020104020204" pitchFamily="34" charset="0"/>
                <a:cs typeface="Calibri" panose="020F0502020204030204" pitchFamily="34" charset="0"/>
              </a:rPr>
              <a:t>China im Religions- und Ethikunterricht</a:t>
            </a:r>
            <a:endParaRPr lang="de-DE" sz="4200">
              <a:latin typeface="Calibri" panose="020F0502020204030204" pitchFamily="34" charset="0"/>
              <a:ea typeface="SimSun" panose="02010600030101010101" pitchFamily="2" charset="-122"/>
              <a:cs typeface="Times New Roman" panose="02020603050405020304" pitchFamily="18" charset="0"/>
            </a:endParaRPr>
          </a:p>
        </p:txBody>
      </p:sp>
      <p:sp>
        <p:nvSpPr>
          <p:cNvPr id="2" name="Rechteck 1">
            <a:extLst>
              <a:ext uri="{FF2B5EF4-FFF2-40B4-BE49-F238E27FC236}">
                <a16:creationId xmlns:a16="http://schemas.microsoft.com/office/drawing/2014/main" id="{D5522CD9-16D5-4BA4-8C86-3EE1CE38BCD5}"/>
              </a:ext>
            </a:extLst>
          </p:cNvPr>
          <p:cNvSpPr/>
          <p:nvPr/>
        </p:nvSpPr>
        <p:spPr>
          <a:xfrm>
            <a:off x="277130" y="10423976"/>
            <a:ext cx="8964115" cy="2092881"/>
          </a:xfrm>
          <a:prstGeom prst="rect">
            <a:avLst/>
          </a:prstGeom>
        </p:spPr>
        <p:txBody>
          <a:bodyPr wrap="square">
            <a:spAutoFit/>
          </a:bodyPr>
          <a:lstStyle/>
          <a:p>
            <a:pPr lvl="0" algn="just" defTabSz="960120">
              <a:defRPr/>
            </a:pPr>
            <a:r>
              <a:rPr lang="de-DE" sz="1300" b="1" dirty="0">
                <a:cs typeface="Arial"/>
              </a:rPr>
              <a:t>Anmeldung</a:t>
            </a:r>
            <a:r>
              <a:rPr lang="de-DE" sz="1300" dirty="0">
                <a:cs typeface="Arial"/>
              </a:rPr>
              <a:t>: Sie können sich für diese Fortbildung und die anderen Termine zu den Fächern Geschichte und Geografie per Mail an </a:t>
            </a:r>
            <a:r>
              <a:rPr lang="de-DE" sz="1300" b="1" dirty="0">
                <a:cs typeface="Arial"/>
              </a:rPr>
              <a:t>fortbildungen-csa@zo.uni-heidelberg.de </a:t>
            </a:r>
            <a:r>
              <a:rPr lang="de-DE" sz="1300" dirty="0">
                <a:cs typeface="Arial"/>
              </a:rPr>
              <a:t>anmelden. Bitte geben Sie bei der Anmeldung Ihren Namen, die Termine, an denen Sie teilnehmen möchten sowie das Bundesland und die Institution an, an der Sie tätig sind. Bitte beachten Sie, dass Sie sich ggf. direkt über die Fortbildungsdatenbank ihres jeweiligen Bundeslandes anmelden können und sollten. Teilnahmebestätigungen werden durch die China-Schul-Akademie bzw. nach den Richtlinien der jeweiligen Landesbehörde ausgestellt.</a:t>
            </a:r>
          </a:p>
          <a:p>
            <a:pPr lvl="0" algn="just" defTabSz="960120">
              <a:defRPr/>
            </a:pPr>
            <a:r>
              <a:rPr lang="de-DE" sz="1300" b="1" dirty="0">
                <a:cs typeface="Arial"/>
              </a:rPr>
              <a:t>Ort</a:t>
            </a:r>
            <a:r>
              <a:rPr lang="de-DE" sz="1300" dirty="0">
                <a:cs typeface="Arial"/>
              </a:rPr>
              <a:t>:</a:t>
            </a:r>
            <a:r>
              <a:rPr lang="de-DE" sz="1300" b="1" dirty="0">
                <a:cs typeface="Arial"/>
              </a:rPr>
              <a:t> </a:t>
            </a:r>
            <a:r>
              <a:rPr lang="de-DE" sz="1300" dirty="0">
                <a:cs typeface="Arial"/>
              </a:rPr>
              <a:t>Die Veranstaltung wird </a:t>
            </a:r>
            <a:r>
              <a:rPr lang="de-DE" sz="1300" b="1" dirty="0">
                <a:cs typeface="Arial"/>
              </a:rPr>
              <a:t>online</a:t>
            </a:r>
            <a:r>
              <a:rPr lang="de-DE" sz="1300" dirty="0">
                <a:cs typeface="Arial"/>
              </a:rPr>
              <a:t> stattfinden. Zugangsdaten erhalten Sie bei Anmeldung kurz vor Veranstaltungsbeginn.</a:t>
            </a:r>
          </a:p>
          <a:p>
            <a:pPr lvl="0" algn="just" defTabSz="960120">
              <a:defRPr/>
            </a:pPr>
            <a:r>
              <a:rPr lang="de-DE" sz="1300" b="1" dirty="0">
                <a:cs typeface="Arial"/>
              </a:rPr>
              <a:t>Kosten</a:t>
            </a:r>
            <a:r>
              <a:rPr lang="de-DE" sz="1300" dirty="0">
                <a:cs typeface="Arial"/>
              </a:rPr>
              <a:t>: Die Fortbildung ist ein </a:t>
            </a:r>
            <a:r>
              <a:rPr lang="de-DE" sz="1300" b="1" dirty="0">
                <a:cs typeface="Arial"/>
              </a:rPr>
              <a:t>kostenloses</a:t>
            </a:r>
            <a:r>
              <a:rPr lang="de-DE" sz="1300" dirty="0">
                <a:cs typeface="Arial"/>
              </a:rPr>
              <a:t> Angebot der China-Schul-Akademie. Die </a:t>
            </a:r>
            <a:r>
              <a:rPr lang="de-DE" sz="1300" b="1" dirty="0">
                <a:cs typeface="Arial"/>
              </a:rPr>
              <a:t>China-Schul-Akademie</a:t>
            </a:r>
            <a:r>
              <a:rPr lang="de-DE" sz="1300" dirty="0">
                <a:cs typeface="Arial"/>
              </a:rPr>
              <a:t> an der Universität Heidelberg ist ein vom deutschen Bundesministerium für Bildung und Forschung gefördertes Projekt, das die kritische und multiperspektivische Beschäftigung mit China im Fachunterricht fördert.</a:t>
            </a:r>
          </a:p>
          <a:p>
            <a:pPr lvl="0" algn="just" defTabSz="960120">
              <a:defRPr/>
            </a:pPr>
            <a:r>
              <a:rPr lang="de-DE" sz="1300" b="1" dirty="0">
                <a:cs typeface="Arial"/>
              </a:rPr>
              <a:t>Link</a:t>
            </a:r>
            <a:r>
              <a:rPr lang="de-DE" sz="1300" dirty="0">
                <a:cs typeface="Arial"/>
              </a:rPr>
              <a:t>: </a:t>
            </a:r>
            <a:r>
              <a:rPr lang="de-DE" sz="1300" dirty="0">
                <a:cs typeface="Arial"/>
                <a:hlinkClick r:id="rId4">
                  <a:extLst>
                    <a:ext uri="{A12FA001-AC4F-418D-AE19-62706E023703}">
                      <ahyp:hlinkClr xmlns:ahyp="http://schemas.microsoft.com/office/drawing/2018/hyperlinkcolor" val="tx"/>
                    </a:ext>
                  </a:extLst>
                </a:hlinkClick>
              </a:rPr>
              <a:t>https://www.china-schul-akademie.de/fortbildungsreihe-unter-mittelstufe/</a:t>
            </a:r>
            <a:r>
              <a:rPr lang="de-DE" sz="1300" dirty="0">
                <a:cs typeface="Arial"/>
              </a:rPr>
              <a:t> </a:t>
            </a:r>
          </a:p>
        </p:txBody>
      </p:sp>
    </p:spTree>
    <p:extLst>
      <p:ext uri="{BB962C8B-B14F-4D97-AF65-F5344CB8AC3E}">
        <p14:creationId xmlns:p14="http://schemas.microsoft.com/office/powerpoint/2010/main" val="351758574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6A7079E5CA8847A211C40EA19DC253" ma:contentTypeVersion="16" ma:contentTypeDescription="Create a new document." ma:contentTypeScope="" ma:versionID="1e0e9ef6a30244b012d81b3ec6dd60d0">
  <xsd:schema xmlns:xsd="http://www.w3.org/2001/XMLSchema" xmlns:xs="http://www.w3.org/2001/XMLSchema" xmlns:p="http://schemas.microsoft.com/office/2006/metadata/properties" xmlns:ns2="a2662568-3a63-4f72-b9fc-36a1751bce7e" xmlns:ns3="bfb01b54-86b8-432b-a84c-1d9cf0f647c8" targetNamespace="http://schemas.microsoft.com/office/2006/metadata/properties" ma:root="true" ma:fieldsID="eec791a035d6f3217243fc70cdf64e25" ns2:_="" ns3:_="">
    <xsd:import namespace="a2662568-3a63-4f72-b9fc-36a1751bce7e"/>
    <xsd:import namespace="bfb01b54-86b8-432b-a84c-1d9cf0f647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662568-3a63-4f72-b9fc-36a1751bce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661b680-6e8f-4cd2-b304-a0eb608713f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fb01b54-86b8-432b-a84c-1d9cf0f647c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9664026-a94e-4077-9e12-9c89695c073b}" ma:internalName="TaxCatchAll" ma:showField="CatchAllData" ma:web="bfb01b54-86b8-432b-a84c-1d9cf0f647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2662568-3a63-4f72-b9fc-36a1751bce7e">
      <Terms xmlns="http://schemas.microsoft.com/office/infopath/2007/PartnerControls"/>
    </lcf76f155ced4ddcb4097134ff3c332f>
    <TaxCatchAll xmlns="bfb01b54-86b8-432b-a84c-1d9cf0f647c8" xsi:nil="true"/>
  </documentManagement>
</p:properties>
</file>

<file path=customXml/itemProps1.xml><?xml version="1.0" encoding="utf-8"?>
<ds:datastoreItem xmlns:ds="http://schemas.openxmlformats.org/officeDocument/2006/customXml" ds:itemID="{3BB09F3E-7694-4998-B81A-2F5BF86B46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662568-3a63-4f72-b9fc-36a1751bce7e"/>
    <ds:schemaRef ds:uri="bfb01b54-86b8-432b-a84c-1d9cf0f647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BCB6F1-204B-4561-BAB3-BC691011640F}">
  <ds:schemaRefs>
    <ds:schemaRef ds:uri="http://schemas.microsoft.com/sharepoint/v3/contenttype/forms"/>
  </ds:schemaRefs>
</ds:datastoreItem>
</file>

<file path=customXml/itemProps3.xml><?xml version="1.0" encoding="utf-8"?>
<ds:datastoreItem xmlns:ds="http://schemas.openxmlformats.org/officeDocument/2006/customXml" ds:itemID="{88006810-21AF-483D-96FE-F0891E78D0EA}">
  <ds:schemaRefs>
    <ds:schemaRef ds:uri="http://purl.org/dc/elements/1.1/"/>
    <ds:schemaRef ds:uri="http://schemas.microsoft.com/office/2006/metadata/properties"/>
    <ds:schemaRef ds:uri="http://schemas.openxmlformats.org/package/2006/metadata/core-properties"/>
    <ds:schemaRef ds:uri="http://purl.org/dc/dcmitype/"/>
    <ds:schemaRef ds:uri="http://schemas.microsoft.com/office/2006/documentManagement/types"/>
    <ds:schemaRef ds:uri="a2662568-3a63-4f72-b9fc-36a1751bce7e"/>
    <ds:schemaRef ds:uri="bfb01b54-86b8-432b-a84c-1d9cf0f647c8"/>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2001</Words>
  <Application>Microsoft Office PowerPoint</Application>
  <PresentationFormat>A3-Papier (297 x 420 mm)</PresentationFormat>
  <Paragraphs>73</Paragraphs>
  <Slides>4</Slides>
  <Notes>0</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4</vt:i4>
      </vt:variant>
    </vt:vector>
  </HeadingPairs>
  <TitlesOfParts>
    <vt:vector size="15" baseType="lpstr">
      <vt:lpstr>SimSun</vt:lpstr>
      <vt:lpstr>Abadi</vt:lpstr>
      <vt:lpstr>Arial</vt:lpstr>
      <vt:lpstr>Arial Rounded MT Bold</vt:lpstr>
      <vt:lpstr>Calibri</vt:lpstr>
      <vt:lpstr>Calibri Light</vt:lpstr>
      <vt:lpstr>Eras Demi ITC</vt:lpstr>
      <vt:lpstr>Franklin Gothic Demi</vt:lpstr>
      <vt:lpstr>Franklin Gothic Medium</vt:lpstr>
      <vt:lpstr>Times New Roman</vt:lpstr>
      <vt:lpstr>Office</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Odila Schroeder</dc:creator>
  <cp:lastModifiedBy>Giulia Merker</cp:lastModifiedBy>
  <cp:revision>2</cp:revision>
  <dcterms:created xsi:type="dcterms:W3CDTF">2021-01-05T15:51:43Z</dcterms:created>
  <dcterms:modified xsi:type="dcterms:W3CDTF">2022-11-18T12:09:17Z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0x010100626A7079E5CA8847A211C40EA19DC253</vt:lpwstr>
  </property>
  <property fmtid="{D5CDD505-2E9C-101B-9397-08002B2CF9AE}" pid="3" name="MediaServiceImageTags">
    <vt:lpwstr/>
  </property>
</Properties>
</file>