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303" r:id="rId8"/>
    <p:sldId id="269" r:id="rId9"/>
    <p:sldId id="271" r:id="rId10"/>
    <p:sldId id="273" r:id="rId11"/>
    <p:sldId id="275" r:id="rId12"/>
    <p:sldId id="277" r:id="rId13"/>
    <p:sldId id="279" r:id="rId14"/>
    <p:sldId id="281" r:id="rId15"/>
    <p:sldId id="283" r:id="rId16"/>
    <p:sldId id="285" r:id="rId17"/>
    <p:sldId id="287" r:id="rId18"/>
    <p:sldId id="289" r:id="rId19"/>
    <p:sldId id="291" r:id="rId20"/>
    <p:sldId id="293" r:id="rId21"/>
    <p:sldId id="295" r:id="rId22"/>
    <p:sldId id="297" r:id="rId23"/>
    <p:sldId id="301" r:id="rId24"/>
    <p:sldId id="299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399-4B17-4DDD-AC26-50EACACE8E8D}" type="datetimeFigureOut">
              <a:rPr lang="de-DE" smtClean="0"/>
              <a:t>03.09.2020</a:t>
            </a:fld>
            <a:endParaRPr lang="de-D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5901-0C50-4212-945A-8B152C0A175B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399-4B17-4DDD-AC26-50EACACE8E8D}" type="datetimeFigureOut">
              <a:rPr lang="de-DE" smtClean="0"/>
              <a:t>03.09.2020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5901-0C50-4212-945A-8B152C0A175B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399-4B17-4DDD-AC26-50EACACE8E8D}" type="datetimeFigureOut">
              <a:rPr lang="de-DE" smtClean="0"/>
              <a:t>03.09.2020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5901-0C50-4212-945A-8B152C0A175B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399-4B17-4DDD-AC26-50EACACE8E8D}" type="datetimeFigureOut">
              <a:rPr lang="de-DE" smtClean="0"/>
              <a:t>03.09.2020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5901-0C50-4212-945A-8B152C0A175B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399-4B17-4DDD-AC26-50EACACE8E8D}" type="datetimeFigureOut">
              <a:rPr lang="de-DE" smtClean="0"/>
              <a:t>03.09.2020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5901-0C50-4212-945A-8B152C0A175B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399-4B17-4DDD-AC26-50EACACE8E8D}" type="datetimeFigureOut">
              <a:rPr lang="de-DE" smtClean="0"/>
              <a:t>03.09.2020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5901-0C50-4212-945A-8B152C0A175B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399-4B17-4DDD-AC26-50EACACE8E8D}" type="datetimeFigureOut">
              <a:rPr lang="de-DE" smtClean="0"/>
              <a:t>03.09.2020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5901-0C50-4212-945A-8B152C0A175B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399-4B17-4DDD-AC26-50EACACE8E8D}" type="datetimeFigureOut">
              <a:rPr lang="de-DE" smtClean="0"/>
              <a:t>03.09.2020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5901-0C50-4212-945A-8B152C0A175B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399-4B17-4DDD-AC26-50EACACE8E8D}" type="datetimeFigureOut">
              <a:rPr lang="de-DE" smtClean="0"/>
              <a:t>03.09.2020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5901-0C50-4212-945A-8B152C0A175B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399-4B17-4DDD-AC26-50EACACE8E8D}" type="datetimeFigureOut">
              <a:rPr lang="de-DE" smtClean="0"/>
              <a:t>03.09.2020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F5901-0C50-4212-945A-8B152C0A175B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399-4B17-4DDD-AC26-50EACACE8E8D}" type="datetimeFigureOut">
              <a:rPr lang="de-DE" smtClean="0"/>
              <a:t>03.09.2020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EF5901-0C50-4212-945A-8B152C0A175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dirty="0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450399-4B17-4DDD-AC26-50EACACE8E8D}" type="datetimeFigureOut">
              <a:rPr lang="de-DE" smtClean="0"/>
              <a:t>03.09.2020</a:t>
            </a:fld>
            <a:endParaRPr lang="de-DE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EF5901-0C50-4212-945A-8B152C0A175B}" type="slidenum">
              <a:rPr lang="de-DE" smtClean="0"/>
              <a:t>‹Nr.›</a:t>
            </a:fld>
            <a:endParaRPr lang="de-DE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GESAMTSCHULE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Class 5a</a:t>
            </a:r>
          </a:p>
        </p:txBody>
      </p:sp>
    </p:spTree>
    <p:extLst>
      <p:ext uri="{BB962C8B-B14F-4D97-AF65-F5344CB8AC3E}">
        <p14:creationId xmlns:p14="http://schemas.microsoft.com/office/powerpoint/2010/main" val="205661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72400" cy="1362456"/>
          </a:xfrm>
        </p:spPr>
        <p:txBody>
          <a:bodyPr/>
          <a:lstStyle/>
          <a:p>
            <a:pPr algn="ctr"/>
            <a:r>
              <a:rPr lang="de-DE" dirty="0"/>
              <a:t>Emmanuel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7858072" cy="4464496"/>
          </a:xfrm>
        </p:spPr>
        <p:txBody>
          <a:bodyPr>
            <a:normAutofit fontScale="92500"/>
          </a:bodyPr>
          <a:lstStyle/>
          <a:p>
            <a:pPr lvl="0"/>
            <a:r>
              <a:rPr lang="de-DE" sz="3600" dirty="0" err="1"/>
              <a:t>I´m</a:t>
            </a:r>
            <a:r>
              <a:rPr lang="de-DE" sz="3600" dirty="0"/>
              <a:t> 11 </a:t>
            </a:r>
            <a:r>
              <a:rPr lang="de-DE" sz="3600" dirty="0" err="1"/>
              <a:t>years</a:t>
            </a:r>
            <a:r>
              <a:rPr lang="de-DE" sz="3600" dirty="0"/>
              <a:t> </a:t>
            </a:r>
            <a:r>
              <a:rPr lang="de-DE" sz="3600" dirty="0" err="1"/>
              <a:t>old</a:t>
            </a:r>
            <a:r>
              <a:rPr lang="de-DE" sz="3600" dirty="0"/>
              <a:t> </a:t>
            </a:r>
            <a:r>
              <a:rPr lang="de-DE" sz="3600" dirty="0" err="1"/>
              <a:t>and</a:t>
            </a:r>
            <a:r>
              <a:rPr lang="de-DE" sz="3600" dirty="0"/>
              <a:t> </a:t>
            </a:r>
            <a:r>
              <a:rPr lang="de-DE" sz="3600" dirty="0" err="1"/>
              <a:t>come</a:t>
            </a:r>
            <a:r>
              <a:rPr lang="de-DE" sz="3600" dirty="0"/>
              <a:t> </a:t>
            </a:r>
            <a:r>
              <a:rPr lang="de-DE" sz="3600" dirty="0" err="1"/>
              <a:t>from</a:t>
            </a:r>
            <a:r>
              <a:rPr lang="de-DE" sz="3600" dirty="0"/>
              <a:t> Wittenberg.</a:t>
            </a:r>
          </a:p>
          <a:p>
            <a:pPr lvl="0"/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hobbies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</a:t>
            </a:r>
            <a:r>
              <a:rPr lang="de-DE" sz="3600" dirty="0" err="1"/>
              <a:t>football</a:t>
            </a:r>
            <a:r>
              <a:rPr lang="de-DE" sz="3600" dirty="0"/>
              <a:t> </a:t>
            </a:r>
            <a:r>
              <a:rPr lang="de-DE" sz="3600" dirty="0" err="1"/>
              <a:t>and</a:t>
            </a:r>
            <a:r>
              <a:rPr lang="de-DE" sz="3600" dirty="0"/>
              <a:t> </a:t>
            </a:r>
            <a:r>
              <a:rPr lang="de-DE" sz="3600" dirty="0" err="1"/>
              <a:t>skateboarding</a:t>
            </a:r>
            <a:r>
              <a:rPr lang="de-DE" sz="3600" dirty="0"/>
              <a:t>.</a:t>
            </a:r>
          </a:p>
          <a:p>
            <a:pPr lvl="0"/>
            <a:r>
              <a:rPr lang="de-DE" sz="3600" dirty="0"/>
              <a:t>I </a:t>
            </a:r>
            <a:r>
              <a:rPr lang="de-DE" sz="3600" dirty="0" err="1"/>
              <a:t>have</a:t>
            </a:r>
            <a:r>
              <a:rPr lang="de-DE" sz="3600" dirty="0"/>
              <a:t> </a:t>
            </a:r>
            <a:r>
              <a:rPr lang="de-DE" sz="3600" dirty="0" err="1"/>
              <a:t>one</a:t>
            </a:r>
            <a:r>
              <a:rPr lang="de-DE" sz="3600" dirty="0"/>
              <a:t> </a:t>
            </a:r>
            <a:r>
              <a:rPr lang="de-DE" sz="3600" dirty="0" err="1"/>
              <a:t>pet</a:t>
            </a:r>
            <a:r>
              <a:rPr lang="de-DE" sz="3600" dirty="0"/>
              <a:t>.</a:t>
            </a:r>
          </a:p>
          <a:p>
            <a:pPr lvl="0"/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best</a:t>
            </a:r>
            <a:r>
              <a:rPr lang="de-DE" sz="3600" dirty="0"/>
              <a:t> </a:t>
            </a:r>
            <a:r>
              <a:rPr lang="de-DE" sz="3600" dirty="0" err="1"/>
              <a:t>friend</a:t>
            </a:r>
            <a:r>
              <a:rPr lang="de-DE" sz="3600" dirty="0"/>
              <a:t> </a:t>
            </a:r>
            <a:r>
              <a:rPr lang="de-DE" sz="3600" dirty="0" err="1"/>
              <a:t>is</a:t>
            </a:r>
            <a:r>
              <a:rPr lang="de-DE" sz="3600" dirty="0"/>
              <a:t> </a:t>
            </a:r>
            <a:r>
              <a:rPr lang="de-DE" sz="3600" dirty="0" err="1"/>
              <a:t>Thure</a:t>
            </a:r>
            <a:r>
              <a:rPr lang="de-DE" sz="3600" dirty="0"/>
              <a:t>.</a:t>
            </a:r>
          </a:p>
          <a:p>
            <a:pPr lvl="0"/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favourite</a:t>
            </a:r>
            <a:r>
              <a:rPr lang="de-DE" sz="3600" dirty="0"/>
              <a:t> </a:t>
            </a:r>
            <a:r>
              <a:rPr lang="de-DE" sz="3600" dirty="0" err="1"/>
              <a:t>colours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</a:t>
            </a:r>
            <a:r>
              <a:rPr lang="de-DE" sz="3600" dirty="0" err="1"/>
              <a:t>green</a:t>
            </a:r>
            <a:r>
              <a:rPr lang="de-DE" sz="3600" dirty="0"/>
              <a:t> </a:t>
            </a:r>
            <a:r>
              <a:rPr lang="de-DE" sz="3600" dirty="0" err="1"/>
              <a:t>and</a:t>
            </a:r>
            <a:r>
              <a:rPr lang="de-DE" sz="3600" dirty="0"/>
              <a:t> </a:t>
            </a:r>
            <a:r>
              <a:rPr lang="de-DE" sz="3600" dirty="0" err="1"/>
              <a:t>blue</a:t>
            </a:r>
            <a:r>
              <a:rPr lang="de-DE" sz="3600" dirty="0"/>
              <a:t>.</a:t>
            </a:r>
          </a:p>
          <a:p>
            <a:endParaRPr lang="de-DE" sz="36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092718"/>
              </p:ext>
            </p:extLst>
          </p:nvPr>
        </p:nvGraphicFramePr>
        <p:xfrm>
          <a:off x="4156075" y="2992438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OpenOffice" r:id="rId3" imgW="0" imgH="0" progId="opendocument.ImpressDocument.1">
                  <p:embed/>
                </p:oleObj>
              </mc:Choice>
              <mc:Fallback>
                <p:oleObj name="OpenOffice" r:id="rId3" imgW="0" imgH="0" progId="opendocument.Impress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6075" y="2992438"/>
                        <a:ext cx="28575" cy="2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46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Johanna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002088" cy="3964696"/>
          </a:xfrm>
        </p:spPr>
        <p:txBody>
          <a:bodyPr>
            <a:normAutofit/>
          </a:bodyPr>
          <a:lstStyle/>
          <a:p>
            <a:r>
              <a:rPr lang="en-US" sz="2800" dirty="0"/>
              <a:t>I´m nine years old. </a:t>
            </a:r>
            <a:endParaRPr lang="de-DE" sz="2800" dirty="0"/>
          </a:p>
          <a:p>
            <a:r>
              <a:rPr lang="en-US" sz="2800" dirty="0"/>
              <a:t>My </a:t>
            </a:r>
            <a:r>
              <a:rPr lang="en-US" sz="2800" dirty="0" err="1"/>
              <a:t>favourite</a:t>
            </a:r>
            <a:r>
              <a:rPr lang="en-US" sz="2800" dirty="0"/>
              <a:t> animals are dogs and guinea pigs.</a:t>
            </a:r>
            <a:endParaRPr lang="de-DE" sz="2800" dirty="0"/>
          </a:p>
          <a:p>
            <a:r>
              <a:rPr lang="en-US" sz="2800" dirty="0"/>
              <a:t>My pets are two cats and one rabbit. </a:t>
            </a:r>
            <a:endParaRPr lang="de-DE" sz="2800" dirty="0"/>
          </a:p>
          <a:p>
            <a:r>
              <a:rPr lang="en-US" sz="2800" dirty="0"/>
              <a:t>My </a:t>
            </a:r>
            <a:r>
              <a:rPr lang="en-US" sz="2800" dirty="0" err="1"/>
              <a:t>favourite</a:t>
            </a:r>
            <a:r>
              <a:rPr lang="en-US" sz="2800" dirty="0"/>
              <a:t> </a:t>
            </a:r>
            <a:r>
              <a:rPr lang="en-US" sz="2800" dirty="0" err="1"/>
              <a:t>colours</a:t>
            </a:r>
            <a:r>
              <a:rPr lang="en-US" sz="2800" dirty="0"/>
              <a:t> are blue and green. </a:t>
            </a:r>
            <a:endParaRPr lang="de-DE" sz="2800" dirty="0"/>
          </a:p>
          <a:p>
            <a:r>
              <a:rPr lang="en-US" sz="2800" dirty="0"/>
              <a:t>I´m from </a:t>
            </a:r>
            <a:r>
              <a:rPr lang="en-US" sz="2800" dirty="0" err="1"/>
              <a:t>Coswig</a:t>
            </a:r>
            <a:r>
              <a:rPr lang="en-US" sz="2800" dirty="0"/>
              <a:t>.</a:t>
            </a:r>
            <a:endParaRPr lang="de-DE" sz="2800" dirty="0"/>
          </a:p>
          <a:p>
            <a:r>
              <a:rPr lang="en-US" sz="2800" dirty="0"/>
              <a:t>I have one brother and no sisters. </a:t>
            </a:r>
            <a:endParaRPr lang="de-DE" sz="2800" dirty="0"/>
          </a:p>
          <a:p>
            <a:r>
              <a:rPr lang="en-US" sz="2800" dirty="0"/>
              <a:t>My hobby is playing the piano. 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02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Marlena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930080" cy="3460640"/>
          </a:xfrm>
        </p:spPr>
        <p:txBody>
          <a:bodyPr>
            <a:noAutofit/>
          </a:bodyPr>
          <a:lstStyle/>
          <a:p>
            <a:r>
              <a:rPr lang="de-DE" sz="3200" dirty="0"/>
              <a:t>I am </a:t>
            </a:r>
            <a:r>
              <a:rPr lang="de-DE" sz="3200" dirty="0" err="1"/>
              <a:t>eleven</a:t>
            </a:r>
            <a:r>
              <a:rPr lang="de-DE" sz="3200" dirty="0"/>
              <a:t>.</a:t>
            </a:r>
          </a:p>
          <a:p>
            <a:r>
              <a:rPr lang="de-DE" sz="3200" dirty="0"/>
              <a:t>I am </a:t>
            </a:r>
            <a:r>
              <a:rPr lang="de-DE" sz="3200" dirty="0" err="1"/>
              <a:t>from</a:t>
            </a:r>
            <a:r>
              <a:rPr lang="de-DE" sz="3200" dirty="0"/>
              <a:t> Thiessen.</a:t>
            </a:r>
          </a:p>
          <a:p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hobby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cycling</a:t>
            </a:r>
            <a:r>
              <a:rPr lang="de-DE" sz="3200" dirty="0"/>
              <a:t>.</a:t>
            </a:r>
          </a:p>
          <a:p>
            <a:r>
              <a:rPr lang="de-DE" sz="3200" dirty="0"/>
              <a:t>I </a:t>
            </a:r>
            <a:r>
              <a:rPr lang="de-DE" sz="3200" dirty="0" err="1"/>
              <a:t>have</a:t>
            </a:r>
            <a:r>
              <a:rPr lang="de-DE" sz="3200" dirty="0"/>
              <a:t> </a:t>
            </a:r>
            <a:r>
              <a:rPr lang="de-DE" sz="3200" dirty="0" err="1"/>
              <a:t>two</a:t>
            </a:r>
            <a:r>
              <a:rPr lang="de-DE" sz="3200" dirty="0"/>
              <a:t> </a:t>
            </a:r>
            <a:r>
              <a:rPr lang="de-DE" sz="3200" dirty="0" err="1"/>
              <a:t>brothers</a:t>
            </a:r>
            <a:r>
              <a:rPr lang="de-DE" sz="3200" dirty="0"/>
              <a:t>.</a:t>
            </a:r>
          </a:p>
          <a:p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favourite</a:t>
            </a:r>
            <a:r>
              <a:rPr lang="de-DE" sz="3200" dirty="0"/>
              <a:t> </a:t>
            </a:r>
            <a:r>
              <a:rPr lang="de-DE" sz="3200" dirty="0" err="1"/>
              <a:t>colour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green</a:t>
            </a:r>
            <a:r>
              <a:rPr lang="de-DE" sz="3200" dirty="0"/>
              <a:t>.</a:t>
            </a:r>
          </a:p>
          <a:p>
            <a:r>
              <a:rPr lang="de-DE" sz="3200" dirty="0"/>
              <a:t>I like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go</a:t>
            </a:r>
            <a:r>
              <a:rPr lang="de-DE" sz="3200" dirty="0"/>
              <a:t> </a:t>
            </a:r>
            <a:r>
              <a:rPr lang="de-DE" sz="3200" dirty="0" err="1"/>
              <a:t>hiking</a:t>
            </a:r>
            <a:r>
              <a:rPr lang="de-DE" sz="3200" dirty="0"/>
              <a:t>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50363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Leni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218112" cy="3964696"/>
          </a:xfrm>
        </p:spPr>
        <p:txBody>
          <a:bodyPr>
            <a:noAutofit/>
          </a:bodyPr>
          <a:lstStyle/>
          <a:p>
            <a:r>
              <a:rPr lang="de-DE" sz="3600" dirty="0"/>
              <a:t>I am ten.</a:t>
            </a:r>
          </a:p>
          <a:p>
            <a:r>
              <a:rPr lang="de-DE" sz="3600" dirty="0"/>
              <a:t>I </a:t>
            </a:r>
            <a:r>
              <a:rPr lang="de-DE" sz="3600" dirty="0" err="1"/>
              <a:t>have</a:t>
            </a:r>
            <a:r>
              <a:rPr lang="de-DE" sz="3600" dirty="0"/>
              <a:t> a </a:t>
            </a:r>
            <a:r>
              <a:rPr lang="de-DE" sz="3600" dirty="0" err="1"/>
              <a:t>sister</a:t>
            </a:r>
            <a:r>
              <a:rPr lang="de-DE" sz="3600" dirty="0"/>
              <a:t> </a:t>
            </a:r>
            <a:r>
              <a:rPr lang="de-DE" sz="3600" dirty="0" err="1"/>
              <a:t>named</a:t>
            </a:r>
            <a:r>
              <a:rPr lang="de-DE" sz="3600" dirty="0"/>
              <a:t> Maria.</a:t>
            </a:r>
          </a:p>
          <a:p>
            <a:r>
              <a:rPr lang="de-DE" sz="3600" dirty="0"/>
              <a:t>I like </a:t>
            </a:r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dog</a:t>
            </a:r>
            <a:r>
              <a:rPr lang="de-DE" sz="3600" dirty="0"/>
              <a:t> Max. He </a:t>
            </a:r>
            <a:r>
              <a:rPr lang="de-DE" sz="3600" dirty="0" err="1"/>
              <a:t>is</a:t>
            </a:r>
            <a:r>
              <a:rPr lang="de-DE" sz="3600" dirty="0"/>
              <a:t> a Husky.</a:t>
            </a:r>
          </a:p>
          <a:p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hobbies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</a:t>
            </a:r>
            <a:r>
              <a:rPr lang="de-DE" sz="3600" dirty="0" err="1"/>
              <a:t>horseback</a:t>
            </a:r>
            <a:r>
              <a:rPr lang="de-DE" sz="3600" dirty="0"/>
              <a:t> </a:t>
            </a:r>
            <a:r>
              <a:rPr lang="de-DE" sz="3600" dirty="0" err="1"/>
              <a:t>riding</a:t>
            </a:r>
            <a:r>
              <a:rPr lang="de-DE" sz="3600" dirty="0"/>
              <a:t> </a:t>
            </a:r>
            <a:r>
              <a:rPr lang="de-DE" sz="3600" dirty="0" err="1"/>
              <a:t>and</a:t>
            </a:r>
            <a:r>
              <a:rPr lang="de-DE" sz="3600" dirty="0"/>
              <a:t> </a:t>
            </a:r>
            <a:r>
              <a:rPr lang="de-DE" sz="3600" dirty="0" err="1"/>
              <a:t>playing</a:t>
            </a:r>
            <a:r>
              <a:rPr lang="de-DE" sz="3600" dirty="0"/>
              <a:t> </a:t>
            </a:r>
            <a:r>
              <a:rPr lang="de-DE" sz="3600" dirty="0" err="1"/>
              <a:t>with</a:t>
            </a:r>
            <a:r>
              <a:rPr lang="de-DE" sz="3600" dirty="0"/>
              <a:t> </a:t>
            </a:r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dog</a:t>
            </a:r>
            <a:r>
              <a:rPr lang="de-DE" sz="3600" dirty="0"/>
              <a:t> in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yard</a:t>
            </a:r>
            <a:r>
              <a:rPr lang="de-DE" sz="3600" dirty="0"/>
              <a:t>.</a:t>
            </a:r>
          </a:p>
          <a:p>
            <a:r>
              <a:rPr lang="de-DE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930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Martina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642048" cy="3892688"/>
          </a:xfrm>
        </p:spPr>
        <p:txBody>
          <a:bodyPr>
            <a:noAutofit/>
          </a:bodyPr>
          <a:lstStyle/>
          <a:p>
            <a:r>
              <a:rPr lang="de-DE" sz="3200" dirty="0"/>
              <a:t>I am 10 </a:t>
            </a:r>
            <a:r>
              <a:rPr lang="de-DE" sz="3200" dirty="0" err="1"/>
              <a:t>years</a:t>
            </a:r>
            <a:r>
              <a:rPr lang="de-DE" sz="3200" dirty="0"/>
              <a:t> </a:t>
            </a:r>
            <a:r>
              <a:rPr lang="de-DE" sz="3200" dirty="0" err="1"/>
              <a:t>old</a:t>
            </a:r>
            <a:r>
              <a:rPr lang="de-DE" sz="3200" dirty="0"/>
              <a:t>.</a:t>
            </a:r>
          </a:p>
          <a:p>
            <a:r>
              <a:rPr lang="de-DE" sz="3200" dirty="0"/>
              <a:t>I am </a:t>
            </a:r>
            <a:r>
              <a:rPr lang="de-DE" sz="3200" dirty="0" err="1"/>
              <a:t>from</a:t>
            </a:r>
            <a:r>
              <a:rPr lang="de-DE" sz="3200" dirty="0"/>
              <a:t> </a:t>
            </a:r>
            <a:r>
              <a:rPr lang="de-DE" sz="3200" dirty="0" err="1"/>
              <a:t>Trebitz</a:t>
            </a:r>
            <a:r>
              <a:rPr lang="de-DE" sz="3200" dirty="0"/>
              <a:t>, a </a:t>
            </a:r>
            <a:r>
              <a:rPr lang="de-DE" sz="3200" dirty="0" err="1"/>
              <a:t>little</a:t>
            </a:r>
            <a:r>
              <a:rPr lang="de-DE" sz="3200" dirty="0"/>
              <a:t> </a:t>
            </a:r>
            <a:r>
              <a:rPr lang="de-DE" sz="3200" dirty="0" err="1"/>
              <a:t>village</a:t>
            </a:r>
            <a:r>
              <a:rPr lang="de-DE" sz="3200" dirty="0"/>
              <a:t> in Germany.</a:t>
            </a:r>
          </a:p>
          <a:p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hobby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building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legos</a:t>
            </a:r>
            <a:r>
              <a:rPr lang="de-DE" sz="3200" dirty="0"/>
              <a:t>.</a:t>
            </a:r>
          </a:p>
          <a:p>
            <a:r>
              <a:rPr lang="de-DE" sz="3200" dirty="0"/>
              <a:t>I </a:t>
            </a:r>
            <a:r>
              <a:rPr lang="de-DE" sz="3200" dirty="0" err="1"/>
              <a:t>have</a:t>
            </a:r>
            <a:r>
              <a:rPr lang="de-DE" sz="3200" dirty="0"/>
              <a:t> 1 </a:t>
            </a:r>
            <a:r>
              <a:rPr lang="de-DE" sz="3200" dirty="0" err="1"/>
              <a:t>cat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many</a:t>
            </a:r>
            <a:r>
              <a:rPr lang="de-DE" sz="3200" dirty="0"/>
              <a:t> </a:t>
            </a:r>
            <a:r>
              <a:rPr lang="de-DE" sz="3200" dirty="0" err="1"/>
              <a:t>rabbits</a:t>
            </a:r>
            <a:r>
              <a:rPr lang="de-DE" sz="3200" dirty="0"/>
              <a:t>.</a:t>
            </a:r>
          </a:p>
          <a:p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favourite</a:t>
            </a:r>
            <a:r>
              <a:rPr lang="de-DE" sz="3200" dirty="0"/>
              <a:t> </a:t>
            </a:r>
            <a:r>
              <a:rPr lang="de-DE" sz="3200" dirty="0" err="1"/>
              <a:t>colours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</a:t>
            </a:r>
            <a:r>
              <a:rPr lang="de-DE" sz="3200" dirty="0" err="1"/>
              <a:t>green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blue</a:t>
            </a:r>
            <a:r>
              <a:rPr lang="de-DE" sz="3200" dirty="0"/>
              <a:t>.</a:t>
            </a:r>
          </a:p>
          <a:p>
            <a:r>
              <a:rPr lang="de-DE" sz="3200" dirty="0"/>
              <a:t>I </a:t>
            </a:r>
            <a:r>
              <a:rPr lang="de-DE" sz="3200" dirty="0" err="1"/>
              <a:t>have</a:t>
            </a:r>
            <a:r>
              <a:rPr lang="de-DE" sz="3200" dirty="0"/>
              <a:t> 1 </a:t>
            </a:r>
            <a:r>
              <a:rPr lang="de-DE" sz="3200" dirty="0" err="1"/>
              <a:t>sister</a:t>
            </a:r>
            <a:r>
              <a:rPr lang="de-D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652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2400" cy="1362456"/>
          </a:xfrm>
        </p:spPr>
        <p:txBody>
          <a:bodyPr/>
          <a:lstStyle/>
          <a:p>
            <a:pPr algn="ctr"/>
            <a:r>
              <a:rPr lang="de-DE" dirty="0"/>
              <a:t>Mike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146104" cy="3820680"/>
          </a:xfrm>
        </p:spPr>
        <p:txBody>
          <a:bodyPr>
            <a:normAutofit lnSpcReduction="10000"/>
          </a:bodyPr>
          <a:lstStyle/>
          <a:p>
            <a:r>
              <a:rPr lang="de-DE" sz="3200" dirty="0"/>
              <a:t>I am </a:t>
            </a:r>
            <a:r>
              <a:rPr lang="de-DE" sz="3200" dirty="0" err="1"/>
              <a:t>eleven</a:t>
            </a:r>
            <a:r>
              <a:rPr lang="de-DE" sz="3200" dirty="0"/>
              <a:t> </a:t>
            </a:r>
            <a:r>
              <a:rPr lang="de-DE" sz="3200" dirty="0" err="1"/>
              <a:t>years</a:t>
            </a:r>
            <a:r>
              <a:rPr lang="de-DE" sz="3200" dirty="0"/>
              <a:t> </a:t>
            </a:r>
            <a:r>
              <a:rPr lang="de-DE" sz="3200" dirty="0" err="1"/>
              <a:t>old</a:t>
            </a:r>
            <a:r>
              <a:rPr lang="de-DE" sz="3200" dirty="0"/>
              <a:t>.</a:t>
            </a:r>
          </a:p>
          <a:p>
            <a:r>
              <a:rPr lang="de-DE" sz="3200" dirty="0"/>
              <a:t>I am </a:t>
            </a:r>
            <a:r>
              <a:rPr lang="de-DE" sz="3200" dirty="0" err="1"/>
              <a:t>from</a:t>
            </a:r>
            <a:r>
              <a:rPr lang="de-DE" sz="3200" dirty="0"/>
              <a:t> Wittenberg.</a:t>
            </a:r>
          </a:p>
          <a:p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hobbies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</a:t>
            </a:r>
            <a:r>
              <a:rPr lang="de-DE" sz="3200" dirty="0" err="1"/>
              <a:t>horseback</a:t>
            </a:r>
            <a:r>
              <a:rPr lang="de-DE" sz="3200" dirty="0"/>
              <a:t> </a:t>
            </a:r>
            <a:r>
              <a:rPr lang="de-DE" sz="3200" dirty="0" err="1"/>
              <a:t>riding</a:t>
            </a:r>
            <a:r>
              <a:rPr lang="de-DE" sz="3200" dirty="0"/>
              <a:t>, </a:t>
            </a:r>
            <a:r>
              <a:rPr lang="de-DE" sz="3200" dirty="0" err="1"/>
              <a:t>karate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playing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accordion</a:t>
            </a:r>
            <a:r>
              <a:rPr lang="de-DE" sz="3200" dirty="0"/>
              <a:t>.</a:t>
            </a:r>
          </a:p>
          <a:p>
            <a:r>
              <a:rPr lang="de-DE" sz="3200" dirty="0"/>
              <a:t>I </a:t>
            </a:r>
            <a:r>
              <a:rPr lang="de-DE" sz="3200" dirty="0" err="1"/>
              <a:t>have</a:t>
            </a:r>
            <a:r>
              <a:rPr lang="de-DE" sz="3200" dirty="0"/>
              <a:t> </a:t>
            </a:r>
            <a:r>
              <a:rPr lang="de-DE" sz="3200" dirty="0" err="1"/>
              <a:t>rabbits</a:t>
            </a:r>
            <a:r>
              <a:rPr lang="de-DE" sz="3200" dirty="0"/>
              <a:t>.</a:t>
            </a:r>
          </a:p>
          <a:p>
            <a:r>
              <a:rPr lang="de-DE" sz="3200" dirty="0"/>
              <a:t>I </a:t>
            </a:r>
            <a:r>
              <a:rPr lang="de-DE" sz="3200" dirty="0" err="1"/>
              <a:t>have</a:t>
            </a:r>
            <a:r>
              <a:rPr lang="de-DE" sz="3200" dirty="0"/>
              <a:t> 1 </a:t>
            </a:r>
            <a:r>
              <a:rPr lang="de-DE" sz="3200" dirty="0" err="1"/>
              <a:t>brother</a:t>
            </a:r>
            <a:r>
              <a:rPr lang="de-DE" sz="3200" dirty="0"/>
              <a:t> – Hendrik.</a:t>
            </a:r>
          </a:p>
          <a:p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favourite</a:t>
            </a:r>
            <a:r>
              <a:rPr lang="de-DE" sz="3200" dirty="0"/>
              <a:t> </a:t>
            </a:r>
            <a:r>
              <a:rPr lang="de-DE" sz="3200" dirty="0" err="1"/>
              <a:t>colours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</a:t>
            </a:r>
            <a:r>
              <a:rPr lang="de-DE" sz="3200" dirty="0" err="1"/>
              <a:t>turquoise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blue</a:t>
            </a:r>
            <a:r>
              <a:rPr lang="de-D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686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Nicolas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290120" cy="4036704"/>
          </a:xfrm>
        </p:spPr>
        <p:txBody>
          <a:bodyPr>
            <a:normAutofit/>
          </a:bodyPr>
          <a:lstStyle/>
          <a:p>
            <a:r>
              <a:rPr lang="de-DE" sz="3600" dirty="0"/>
              <a:t>I am </a:t>
            </a:r>
            <a:r>
              <a:rPr lang="de-DE" sz="3600" dirty="0" err="1"/>
              <a:t>eleven</a:t>
            </a:r>
            <a:r>
              <a:rPr lang="de-DE" sz="3600" dirty="0"/>
              <a:t>.</a:t>
            </a:r>
          </a:p>
          <a:p>
            <a:r>
              <a:rPr lang="de-DE" sz="3600" dirty="0"/>
              <a:t>I am </a:t>
            </a:r>
            <a:r>
              <a:rPr lang="de-DE" sz="3600" dirty="0" err="1"/>
              <a:t>from</a:t>
            </a:r>
            <a:r>
              <a:rPr lang="de-DE" sz="3600" dirty="0"/>
              <a:t> Boss.</a:t>
            </a:r>
          </a:p>
          <a:p>
            <a:r>
              <a:rPr lang="de-DE" sz="3600" dirty="0"/>
              <a:t>I </a:t>
            </a:r>
            <a:r>
              <a:rPr lang="de-DE" sz="3600" dirty="0" err="1"/>
              <a:t>have</a:t>
            </a:r>
            <a:r>
              <a:rPr lang="de-DE" sz="3600" dirty="0"/>
              <a:t> </a:t>
            </a:r>
            <a:r>
              <a:rPr lang="de-DE" sz="3600" dirty="0" err="1"/>
              <a:t>one</a:t>
            </a:r>
            <a:r>
              <a:rPr lang="de-DE" sz="3600" dirty="0"/>
              <a:t> </a:t>
            </a:r>
            <a:r>
              <a:rPr lang="de-DE" sz="3600" dirty="0" err="1"/>
              <a:t>brother</a:t>
            </a:r>
            <a:r>
              <a:rPr lang="de-DE" sz="3600" dirty="0"/>
              <a:t> . He </a:t>
            </a:r>
            <a:r>
              <a:rPr lang="de-DE" sz="3600" dirty="0" err="1"/>
              <a:t>is</a:t>
            </a:r>
            <a:r>
              <a:rPr lang="de-DE" sz="3600" dirty="0"/>
              <a:t> </a:t>
            </a:r>
            <a:r>
              <a:rPr lang="de-DE" sz="3600" dirty="0" err="1"/>
              <a:t>three</a:t>
            </a:r>
            <a:r>
              <a:rPr lang="de-DE" sz="3600" dirty="0"/>
              <a:t>.</a:t>
            </a:r>
          </a:p>
          <a:p>
            <a:r>
              <a:rPr lang="de-DE" sz="3600" dirty="0"/>
              <a:t>I </a:t>
            </a:r>
            <a:r>
              <a:rPr lang="de-DE" sz="3600" dirty="0" err="1"/>
              <a:t>have</a:t>
            </a:r>
            <a:r>
              <a:rPr lang="de-DE" sz="3600" dirty="0"/>
              <a:t> </a:t>
            </a:r>
            <a:r>
              <a:rPr lang="de-DE" sz="3600" dirty="0" err="1"/>
              <a:t>one</a:t>
            </a:r>
            <a:r>
              <a:rPr lang="de-DE" sz="3600" dirty="0"/>
              <a:t> </a:t>
            </a:r>
            <a:r>
              <a:rPr lang="de-DE" sz="3600" dirty="0" err="1"/>
              <a:t>sister</a:t>
            </a:r>
            <a:r>
              <a:rPr lang="de-DE" sz="3600" dirty="0"/>
              <a:t>.  </a:t>
            </a:r>
            <a:r>
              <a:rPr lang="de-DE" sz="3600" dirty="0" err="1"/>
              <a:t>She</a:t>
            </a:r>
            <a:r>
              <a:rPr lang="de-DE" sz="3600" dirty="0"/>
              <a:t> </a:t>
            </a:r>
            <a:r>
              <a:rPr lang="de-DE" sz="3600" dirty="0" err="1"/>
              <a:t>is</a:t>
            </a:r>
            <a:r>
              <a:rPr lang="de-DE" sz="3600" dirty="0"/>
              <a:t> </a:t>
            </a:r>
            <a:r>
              <a:rPr lang="de-DE" sz="3600" dirty="0" err="1"/>
              <a:t>nine</a:t>
            </a:r>
            <a:r>
              <a:rPr lang="de-DE" sz="3600" dirty="0"/>
              <a:t>.</a:t>
            </a:r>
          </a:p>
          <a:p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hobby</a:t>
            </a:r>
            <a:r>
              <a:rPr lang="de-DE" sz="3600" dirty="0"/>
              <a:t> </a:t>
            </a:r>
            <a:r>
              <a:rPr lang="de-DE" sz="3600" dirty="0" err="1"/>
              <a:t>is</a:t>
            </a:r>
            <a:r>
              <a:rPr lang="de-DE" sz="3600" dirty="0"/>
              <a:t> </a:t>
            </a:r>
            <a:r>
              <a:rPr lang="de-DE" sz="3600" dirty="0" err="1"/>
              <a:t>playing</a:t>
            </a:r>
            <a:r>
              <a:rPr lang="de-DE" sz="3600" dirty="0"/>
              <a:t> </a:t>
            </a:r>
            <a:r>
              <a:rPr lang="de-DE" sz="3600" dirty="0" err="1"/>
              <a:t>soccer</a:t>
            </a:r>
            <a:r>
              <a:rPr lang="de-DE" sz="3600" dirty="0"/>
              <a:t>.</a:t>
            </a:r>
          </a:p>
          <a:p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best</a:t>
            </a:r>
            <a:r>
              <a:rPr lang="de-DE" sz="3600" dirty="0"/>
              <a:t> </a:t>
            </a:r>
            <a:r>
              <a:rPr lang="de-DE" sz="3600" dirty="0" err="1"/>
              <a:t>friends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Fabio </a:t>
            </a:r>
            <a:r>
              <a:rPr lang="de-DE" sz="3600" dirty="0" err="1"/>
              <a:t>and</a:t>
            </a:r>
            <a:r>
              <a:rPr lang="de-DE" sz="3600" dirty="0"/>
              <a:t> Marius.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27686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Annalena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218112" cy="403670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I’m ten.</a:t>
            </a:r>
            <a:endParaRPr lang="de-DE" sz="3200" dirty="0"/>
          </a:p>
          <a:p>
            <a:r>
              <a:rPr lang="de-DE" sz="3200" dirty="0"/>
              <a:t>I am </a:t>
            </a:r>
            <a:r>
              <a:rPr lang="de-DE" sz="3200" dirty="0" err="1"/>
              <a:t>from</a:t>
            </a:r>
            <a:r>
              <a:rPr lang="de-DE" sz="3200" dirty="0"/>
              <a:t> Lutherstadt Wittenberg.</a:t>
            </a:r>
          </a:p>
          <a:p>
            <a:r>
              <a:rPr lang="en-US" sz="3200" dirty="0"/>
              <a:t>I have no sisters and no brothers. </a:t>
            </a:r>
            <a:endParaRPr lang="de-DE" sz="3200" dirty="0"/>
          </a:p>
          <a:p>
            <a:r>
              <a:rPr lang="en-US" sz="3200" dirty="0"/>
              <a:t>I have 100 fish.</a:t>
            </a:r>
            <a:endParaRPr lang="de-DE" sz="3200" dirty="0"/>
          </a:p>
          <a:p>
            <a:r>
              <a:rPr lang="en-US" sz="3200" dirty="0"/>
              <a:t>My </a:t>
            </a:r>
            <a:r>
              <a:rPr lang="en-US" sz="3200" dirty="0" err="1"/>
              <a:t>favourite</a:t>
            </a:r>
            <a:r>
              <a:rPr lang="en-US" sz="3200" dirty="0"/>
              <a:t> sport is inline skating. </a:t>
            </a:r>
            <a:endParaRPr lang="de-DE" sz="3200" dirty="0"/>
          </a:p>
          <a:p>
            <a:r>
              <a:rPr lang="en-US" sz="3200" dirty="0"/>
              <a:t>My </a:t>
            </a:r>
            <a:r>
              <a:rPr lang="en-US" sz="3200" dirty="0" err="1"/>
              <a:t>favourite</a:t>
            </a:r>
            <a:r>
              <a:rPr lang="en-US" sz="3200" dirty="0"/>
              <a:t> hobby is dancing. </a:t>
            </a:r>
            <a:endParaRPr lang="de-DE" sz="3200" dirty="0"/>
          </a:p>
          <a:p>
            <a:r>
              <a:rPr lang="en-US" sz="3200" dirty="0"/>
              <a:t>My </a:t>
            </a:r>
            <a:r>
              <a:rPr lang="en-US" sz="3200" dirty="0" err="1"/>
              <a:t>favourite</a:t>
            </a:r>
            <a:r>
              <a:rPr lang="en-US" sz="3200" dirty="0"/>
              <a:t> </a:t>
            </a:r>
            <a:r>
              <a:rPr lang="en-US" sz="3200" dirty="0" err="1"/>
              <a:t>colour</a:t>
            </a:r>
            <a:r>
              <a:rPr lang="en-US" sz="3200" dirty="0"/>
              <a:t> is pink. </a:t>
            </a:r>
            <a:endParaRPr lang="de-DE" sz="3200" dirty="0"/>
          </a:p>
          <a:p>
            <a:r>
              <a:rPr lang="en-US" dirty="0"/>
              <a:t> 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85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72400" cy="1362456"/>
          </a:xfrm>
        </p:spPr>
        <p:txBody>
          <a:bodyPr/>
          <a:lstStyle/>
          <a:p>
            <a:pPr algn="ctr"/>
            <a:r>
              <a:rPr lang="de-DE" dirty="0"/>
              <a:t>Noah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7714056" cy="3676664"/>
          </a:xfrm>
        </p:spPr>
        <p:txBody>
          <a:bodyPr>
            <a:normAutofit lnSpcReduction="10000"/>
          </a:bodyPr>
          <a:lstStyle/>
          <a:p>
            <a:r>
              <a:rPr lang="de-DE" sz="3600" dirty="0"/>
              <a:t>I am </a:t>
            </a:r>
            <a:r>
              <a:rPr lang="de-DE" sz="3600" dirty="0" err="1"/>
              <a:t>eleven</a:t>
            </a:r>
            <a:r>
              <a:rPr lang="de-DE" sz="3600" dirty="0"/>
              <a:t>.</a:t>
            </a:r>
          </a:p>
          <a:p>
            <a:r>
              <a:rPr lang="de-DE" sz="3600" dirty="0"/>
              <a:t>I am </a:t>
            </a:r>
            <a:r>
              <a:rPr lang="de-DE" sz="3600" dirty="0" err="1"/>
              <a:t>from</a:t>
            </a:r>
            <a:r>
              <a:rPr lang="de-DE" sz="3600" dirty="0"/>
              <a:t> </a:t>
            </a:r>
            <a:r>
              <a:rPr lang="de-DE" sz="3600" dirty="0" err="1"/>
              <a:t>Dornawitz</a:t>
            </a:r>
            <a:r>
              <a:rPr lang="de-DE" sz="3600" dirty="0"/>
              <a:t>.</a:t>
            </a:r>
          </a:p>
          <a:p>
            <a:r>
              <a:rPr lang="de-DE" sz="3600" dirty="0"/>
              <a:t>I </a:t>
            </a:r>
            <a:r>
              <a:rPr lang="de-DE" sz="3600" dirty="0" err="1"/>
              <a:t>have</a:t>
            </a:r>
            <a:r>
              <a:rPr lang="de-DE" sz="3600" dirty="0"/>
              <a:t> 1 </a:t>
            </a:r>
            <a:r>
              <a:rPr lang="de-DE" sz="3600" dirty="0" err="1"/>
              <a:t>brother</a:t>
            </a:r>
            <a:r>
              <a:rPr lang="de-DE" sz="3600" dirty="0"/>
              <a:t>.</a:t>
            </a:r>
          </a:p>
          <a:p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best</a:t>
            </a:r>
            <a:r>
              <a:rPr lang="de-DE" sz="3600" dirty="0"/>
              <a:t> </a:t>
            </a:r>
            <a:r>
              <a:rPr lang="de-DE" sz="3600" dirty="0" err="1"/>
              <a:t>friends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Lukas </a:t>
            </a:r>
            <a:r>
              <a:rPr lang="de-DE" sz="3600" dirty="0" err="1"/>
              <a:t>and</a:t>
            </a:r>
            <a:r>
              <a:rPr lang="de-DE" sz="3600" dirty="0"/>
              <a:t> Max.</a:t>
            </a:r>
          </a:p>
          <a:p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favourite</a:t>
            </a:r>
            <a:r>
              <a:rPr lang="de-DE" sz="3600" dirty="0"/>
              <a:t> </a:t>
            </a:r>
            <a:r>
              <a:rPr lang="de-DE" sz="3600" dirty="0" err="1"/>
              <a:t>sport</a:t>
            </a:r>
            <a:r>
              <a:rPr lang="de-DE" sz="3600" dirty="0"/>
              <a:t> </a:t>
            </a:r>
            <a:r>
              <a:rPr lang="de-DE" sz="3600" dirty="0" err="1"/>
              <a:t>is</a:t>
            </a:r>
            <a:r>
              <a:rPr lang="de-DE" sz="3600" dirty="0"/>
              <a:t> </a:t>
            </a:r>
            <a:r>
              <a:rPr lang="de-DE" sz="3600" dirty="0" err="1"/>
              <a:t>cycling</a:t>
            </a:r>
            <a:r>
              <a:rPr lang="de-DE" sz="3600" dirty="0"/>
              <a:t>.</a:t>
            </a:r>
          </a:p>
          <a:p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hobbies</a:t>
            </a:r>
            <a:r>
              <a:rPr lang="de-DE" sz="3600" dirty="0"/>
              <a:t> </a:t>
            </a:r>
            <a:r>
              <a:rPr lang="de-DE" sz="3600" dirty="0" err="1"/>
              <a:t>archery</a:t>
            </a:r>
            <a:r>
              <a:rPr lang="de-DE" sz="3600" dirty="0"/>
              <a:t> </a:t>
            </a:r>
            <a:r>
              <a:rPr lang="de-DE" sz="3600" dirty="0" err="1"/>
              <a:t>and</a:t>
            </a:r>
            <a:r>
              <a:rPr lang="de-DE" sz="3600" dirty="0"/>
              <a:t> </a:t>
            </a:r>
            <a:r>
              <a:rPr lang="de-DE" sz="3600" dirty="0" err="1"/>
              <a:t>fishing</a:t>
            </a:r>
            <a:r>
              <a:rPr lang="de-D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5247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Sofia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930080" cy="3964696"/>
          </a:xfrm>
        </p:spPr>
        <p:txBody>
          <a:bodyPr>
            <a:noAutofit/>
          </a:bodyPr>
          <a:lstStyle/>
          <a:p>
            <a:r>
              <a:rPr lang="de-DE" sz="3200" dirty="0"/>
              <a:t>I am ten. </a:t>
            </a:r>
          </a:p>
          <a:p>
            <a:r>
              <a:rPr lang="de-DE" sz="3200" dirty="0"/>
              <a:t>I am </a:t>
            </a:r>
            <a:r>
              <a:rPr lang="de-DE" sz="3200" dirty="0" err="1"/>
              <a:t>from</a:t>
            </a:r>
            <a:r>
              <a:rPr lang="de-DE" sz="3200" dirty="0"/>
              <a:t> </a:t>
            </a:r>
            <a:r>
              <a:rPr lang="de-DE" sz="3200" dirty="0" err="1"/>
              <a:t>Sachau</a:t>
            </a:r>
            <a:r>
              <a:rPr lang="de-DE" sz="3200" dirty="0"/>
              <a:t>.</a:t>
            </a:r>
          </a:p>
          <a:p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hobbies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</a:t>
            </a:r>
            <a:r>
              <a:rPr lang="de-DE" sz="3200" dirty="0" err="1"/>
              <a:t>reading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dancing</a:t>
            </a:r>
            <a:r>
              <a:rPr lang="de-DE" sz="3200" dirty="0"/>
              <a:t>.</a:t>
            </a:r>
          </a:p>
          <a:p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friends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all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girls</a:t>
            </a:r>
            <a:r>
              <a:rPr lang="de-DE" sz="3200" dirty="0"/>
              <a:t> in </a:t>
            </a:r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class</a:t>
            </a:r>
            <a:r>
              <a:rPr lang="de-DE" sz="3200" dirty="0"/>
              <a:t>!</a:t>
            </a:r>
          </a:p>
          <a:p>
            <a:r>
              <a:rPr lang="de-DE" sz="3200" dirty="0"/>
              <a:t>I </a:t>
            </a:r>
            <a:r>
              <a:rPr lang="de-DE" sz="3200" dirty="0" err="1"/>
              <a:t>have</a:t>
            </a:r>
            <a:r>
              <a:rPr lang="de-DE" sz="3200" dirty="0"/>
              <a:t> </a:t>
            </a:r>
            <a:r>
              <a:rPr lang="de-DE" sz="3200" dirty="0" err="1"/>
              <a:t>two</a:t>
            </a:r>
            <a:r>
              <a:rPr lang="de-DE" sz="3200" dirty="0"/>
              <a:t> </a:t>
            </a:r>
            <a:r>
              <a:rPr lang="de-DE" sz="3200" dirty="0" err="1"/>
              <a:t>brothers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no</a:t>
            </a:r>
            <a:r>
              <a:rPr lang="de-DE" sz="3200" dirty="0"/>
              <a:t> </a:t>
            </a:r>
            <a:r>
              <a:rPr lang="de-DE" sz="3200" dirty="0" err="1"/>
              <a:t>sisters</a:t>
            </a:r>
            <a:r>
              <a:rPr lang="de-DE" sz="3200" dirty="0"/>
              <a:t>.</a:t>
            </a:r>
          </a:p>
          <a:p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favourite</a:t>
            </a:r>
            <a:r>
              <a:rPr lang="de-DE" sz="3200" dirty="0"/>
              <a:t> </a:t>
            </a:r>
            <a:r>
              <a:rPr lang="de-DE" sz="3200" dirty="0" err="1"/>
              <a:t>colours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</a:t>
            </a:r>
            <a:r>
              <a:rPr lang="de-DE" sz="3200" dirty="0" err="1"/>
              <a:t>blue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green</a:t>
            </a:r>
            <a:r>
              <a:rPr lang="de-DE" sz="3200" dirty="0"/>
              <a:t>.</a:t>
            </a:r>
          </a:p>
          <a:p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pets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a </a:t>
            </a:r>
            <a:r>
              <a:rPr lang="de-DE" sz="3200" dirty="0" err="1"/>
              <a:t>cat</a:t>
            </a:r>
            <a:r>
              <a:rPr lang="de-DE" sz="3200" dirty="0"/>
              <a:t>, a </a:t>
            </a:r>
            <a:r>
              <a:rPr lang="de-DE" sz="3200" dirty="0" err="1"/>
              <a:t>dog</a:t>
            </a:r>
            <a:r>
              <a:rPr lang="de-DE" sz="3200" dirty="0"/>
              <a:t>, a </a:t>
            </a:r>
            <a:r>
              <a:rPr lang="de-DE" sz="3200" dirty="0" err="1"/>
              <a:t>tortoise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a </a:t>
            </a:r>
            <a:r>
              <a:rPr lang="de-DE" sz="3200" dirty="0" err="1"/>
              <a:t>fish</a:t>
            </a:r>
            <a:r>
              <a:rPr lang="de-D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227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Nik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146104" cy="4036704"/>
          </a:xfrm>
        </p:spPr>
        <p:txBody>
          <a:bodyPr>
            <a:normAutofit/>
          </a:bodyPr>
          <a:lstStyle/>
          <a:p>
            <a:r>
              <a:rPr lang="en-US" sz="3200" dirty="0"/>
              <a:t>I’m eleven.</a:t>
            </a:r>
          </a:p>
          <a:p>
            <a:r>
              <a:rPr lang="en-US" sz="3200" dirty="0"/>
              <a:t>I’m from </a:t>
            </a:r>
            <a:r>
              <a:rPr lang="en-US" sz="3200" dirty="0" err="1"/>
              <a:t>Coswig</a:t>
            </a:r>
            <a:r>
              <a:rPr lang="en-US" sz="3200" dirty="0"/>
              <a:t>.</a:t>
            </a:r>
          </a:p>
          <a:p>
            <a:r>
              <a:rPr lang="en-US" sz="3200" dirty="0"/>
              <a:t>I have two cats.</a:t>
            </a:r>
          </a:p>
          <a:p>
            <a:r>
              <a:rPr lang="en-US" sz="3200" dirty="0"/>
              <a:t>My dad and my brother are firemen.</a:t>
            </a:r>
          </a:p>
          <a:p>
            <a:r>
              <a:rPr lang="en-US" sz="3200" dirty="0"/>
              <a:t>My hobby is soccer.</a:t>
            </a:r>
          </a:p>
          <a:p>
            <a:r>
              <a:rPr lang="en-US" sz="3200" dirty="0"/>
              <a:t>I have one brother.</a:t>
            </a:r>
          </a:p>
        </p:txBody>
      </p:sp>
    </p:spTree>
    <p:extLst>
      <p:ext uri="{BB962C8B-B14F-4D97-AF65-F5344CB8AC3E}">
        <p14:creationId xmlns:p14="http://schemas.microsoft.com/office/powerpoint/2010/main" val="1633668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Paula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002088" cy="3820680"/>
          </a:xfrm>
        </p:spPr>
        <p:txBody>
          <a:bodyPr>
            <a:normAutofit lnSpcReduction="10000"/>
          </a:bodyPr>
          <a:lstStyle/>
          <a:p>
            <a:r>
              <a:rPr lang="de-DE" sz="3200" dirty="0"/>
              <a:t>I am 10.</a:t>
            </a:r>
          </a:p>
          <a:p>
            <a:r>
              <a:rPr lang="de-DE" sz="3200" dirty="0"/>
              <a:t>I am </a:t>
            </a:r>
            <a:r>
              <a:rPr lang="de-DE" sz="3200" dirty="0" err="1"/>
              <a:t>from</a:t>
            </a:r>
            <a:r>
              <a:rPr lang="de-DE" sz="3200" dirty="0"/>
              <a:t> Pretzsch.</a:t>
            </a:r>
          </a:p>
          <a:p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hobby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running</a:t>
            </a:r>
            <a:r>
              <a:rPr lang="de-DE" sz="3200" dirty="0"/>
              <a:t>.</a:t>
            </a:r>
          </a:p>
          <a:p>
            <a:r>
              <a:rPr lang="de-DE" sz="3200" dirty="0"/>
              <a:t>I </a:t>
            </a:r>
            <a:r>
              <a:rPr lang="de-DE" sz="3200" dirty="0" err="1"/>
              <a:t>have</a:t>
            </a:r>
            <a:r>
              <a:rPr lang="de-DE" sz="3200" dirty="0"/>
              <a:t> </a:t>
            </a:r>
            <a:r>
              <a:rPr lang="de-DE" sz="3200" dirty="0" err="1"/>
              <a:t>no</a:t>
            </a:r>
            <a:r>
              <a:rPr lang="de-DE" sz="3200" dirty="0"/>
              <a:t> </a:t>
            </a:r>
            <a:r>
              <a:rPr lang="de-DE" sz="3200" dirty="0" err="1"/>
              <a:t>brothers</a:t>
            </a:r>
            <a:r>
              <a:rPr lang="de-DE" sz="3200" dirty="0"/>
              <a:t> </a:t>
            </a:r>
            <a:r>
              <a:rPr lang="de-DE" sz="3200" dirty="0" err="1"/>
              <a:t>or</a:t>
            </a:r>
            <a:r>
              <a:rPr lang="de-DE" sz="3200" dirty="0"/>
              <a:t> </a:t>
            </a:r>
            <a:r>
              <a:rPr lang="de-DE" sz="3200" dirty="0" err="1"/>
              <a:t>sisters</a:t>
            </a:r>
            <a:endParaRPr lang="de-DE" sz="3200" dirty="0"/>
          </a:p>
          <a:p>
            <a:r>
              <a:rPr lang="de-DE" sz="3200" dirty="0"/>
              <a:t>I </a:t>
            </a:r>
            <a:r>
              <a:rPr lang="de-DE" sz="3200" dirty="0" err="1"/>
              <a:t>have</a:t>
            </a:r>
            <a:r>
              <a:rPr lang="de-DE" sz="3200" dirty="0"/>
              <a:t> 5 </a:t>
            </a:r>
            <a:r>
              <a:rPr lang="de-DE" sz="3200" dirty="0" err="1"/>
              <a:t>cats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1 </a:t>
            </a:r>
            <a:r>
              <a:rPr lang="de-DE" sz="3200" dirty="0" err="1"/>
              <a:t>dog</a:t>
            </a:r>
            <a:r>
              <a:rPr lang="de-DE" sz="3200" dirty="0"/>
              <a:t>.</a:t>
            </a:r>
          </a:p>
          <a:p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dog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named</a:t>
            </a:r>
            <a:r>
              <a:rPr lang="de-DE" sz="3200" dirty="0"/>
              <a:t> Diego.</a:t>
            </a:r>
          </a:p>
          <a:p>
            <a:r>
              <a:rPr lang="de-DE" sz="3200" dirty="0"/>
              <a:t>I like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go</a:t>
            </a:r>
            <a:r>
              <a:rPr lang="de-DE" sz="3200" dirty="0"/>
              <a:t> </a:t>
            </a:r>
            <a:r>
              <a:rPr lang="de-DE" sz="3200" dirty="0" err="1"/>
              <a:t>paddling</a:t>
            </a:r>
            <a:r>
              <a:rPr lang="de-DE" sz="3200" dirty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5798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Lilly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362128" cy="3892688"/>
          </a:xfrm>
        </p:spPr>
        <p:txBody>
          <a:bodyPr>
            <a:noAutofit/>
          </a:bodyPr>
          <a:lstStyle/>
          <a:p>
            <a:r>
              <a:rPr lang="de-DE" sz="3600" dirty="0"/>
              <a:t>I am ten.</a:t>
            </a:r>
          </a:p>
          <a:p>
            <a:r>
              <a:rPr lang="de-DE" sz="3600" dirty="0"/>
              <a:t>I am </a:t>
            </a:r>
            <a:r>
              <a:rPr lang="de-DE" sz="3600" dirty="0" err="1"/>
              <a:t>from</a:t>
            </a:r>
            <a:r>
              <a:rPr lang="de-DE" sz="3600" dirty="0"/>
              <a:t> </a:t>
            </a:r>
            <a:r>
              <a:rPr lang="de-DE" sz="3600" dirty="0" err="1"/>
              <a:t>Abtsdorf</a:t>
            </a:r>
            <a:r>
              <a:rPr lang="de-DE" sz="3600" dirty="0"/>
              <a:t>.</a:t>
            </a:r>
          </a:p>
          <a:p>
            <a:r>
              <a:rPr lang="de-DE" sz="3600" dirty="0"/>
              <a:t>I </a:t>
            </a:r>
            <a:r>
              <a:rPr lang="de-DE" sz="3600" dirty="0" err="1"/>
              <a:t>have</a:t>
            </a:r>
            <a:r>
              <a:rPr lang="de-DE" sz="3600" dirty="0"/>
              <a:t> </a:t>
            </a:r>
            <a:r>
              <a:rPr lang="de-DE" sz="3600" dirty="0" err="1"/>
              <a:t>one</a:t>
            </a:r>
            <a:r>
              <a:rPr lang="de-DE" sz="3600" dirty="0"/>
              <a:t> </a:t>
            </a:r>
            <a:r>
              <a:rPr lang="de-DE" sz="3600" dirty="0" err="1"/>
              <a:t>brother</a:t>
            </a:r>
            <a:r>
              <a:rPr lang="de-DE" sz="3600" dirty="0"/>
              <a:t> </a:t>
            </a:r>
            <a:r>
              <a:rPr lang="de-DE" sz="3600" dirty="0" err="1"/>
              <a:t>named</a:t>
            </a:r>
            <a:r>
              <a:rPr lang="de-DE" sz="3600" dirty="0"/>
              <a:t> Davie.</a:t>
            </a:r>
          </a:p>
          <a:p>
            <a:r>
              <a:rPr lang="de-DE" sz="3600" dirty="0"/>
              <a:t>I </a:t>
            </a:r>
            <a:r>
              <a:rPr lang="de-DE" sz="3600" dirty="0" err="1"/>
              <a:t>have</a:t>
            </a:r>
            <a:r>
              <a:rPr lang="de-DE" sz="3600" dirty="0"/>
              <a:t> </a:t>
            </a:r>
            <a:r>
              <a:rPr lang="de-DE" sz="3600" dirty="0" err="1"/>
              <a:t>one</a:t>
            </a:r>
            <a:r>
              <a:rPr lang="de-DE" sz="3600" dirty="0"/>
              <a:t> </a:t>
            </a:r>
            <a:r>
              <a:rPr lang="de-DE" sz="3600" dirty="0" err="1"/>
              <a:t>cat</a:t>
            </a:r>
            <a:r>
              <a:rPr lang="de-DE" sz="3600" dirty="0"/>
              <a:t> </a:t>
            </a:r>
            <a:r>
              <a:rPr lang="de-DE" sz="3600" dirty="0" err="1"/>
              <a:t>and</a:t>
            </a:r>
            <a:r>
              <a:rPr lang="de-DE" sz="3600" dirty="0"/>
              <a:t> </a:t>
            </a:r>
            <a:r>
              <a:rPr lang="de-DE" sz="3600" dirty="0" err="1"/>
              <a:t>one</a:t>
            </a:r>
            <a:r>
              <a:rPr lang="de-DE" sz="3600" dirty="0"/>
              <a:t> </a:t>
            </a:r>
            <a:r>
              <a:rPr lang="de-DE" sz="3600" dirty="0" err="1"/>
              <a:t>guinea</a:t>
            </a:r>
            <a:r>
              <a:rPr lang="de-DE" sz="3600" dirty="0"/>
              <a:t> </a:t>
            </a:r>
            <a:r>
              <a:rPr lang="de-DE" sz="3600" dirty="0" err="1"/>
              <a:t>pig</a:t>
            </a:r>
            <a:r>
              <a:rPr lang="de-DE" sz="3600" dirty="0"/>
              <a:t>.</a:t>
            </a:r>
          </a:p>
          <a:p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favourite</a:t>
            </a:r>
            <a:r>
              <a:rPr lang="de-DE" sz="3600" dirty="0"/>
              <a:t> </a:t>
            </a:r>
            <a:r>
              <a:rPr lang="de-DE" sz="3600" dirty="0" err="1"/>
              <a:t>colour</a:t>
            </a:r>
            <a:r>
              <a:rPr lang="de-DE" sz="3600" dirty="0"/>
              <a:t> </a:t>
            </a:r>
            <a:r>
              <a:rPr lang="de-DE" sz="3600" dirty="0" err="1"/>
              <a:t>is</a:t>
            </a:r>
            <a:r>
              <a:rPr lang="de-DE" sz="3600" dirty="0"/>
              <a:t> </a:t>
            </a:r>
            <a:r>
              <a:rPr lang="de-DE" sz="3600" dirty="0" err="1"/>
              <a:t>green</a:t>
            </a:r>
            <a:r>
              <a:rPr lang="de-DE" sz="3600" dirty="0"/>
              <a:t>.</a:t>
            </a:r>
          </a:p>
          <a:p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hobby</a:t>
            </a:r>
            <a:r>
              <a:rPr lang="de-DE" sz="3600" dirty="0"/>
              <a:t> </a:t>
            </a:r>
            <a:r>
              <a:rPr lang="de-DE" sz="3600" dirty="0" err="1"/>
              <a:t>is</a:t>
            </a:r>
            <a:r>
              <a:rPr lang="de-DE" sz="3600" dirty="0"/>
              <a:t> </a:t>
            </a:r>
            <a:r>
              <a:rPr lang="de-DE" sz="3600" dirty="0" err="1"/>
              <a:t>drawing</a:t>
            </a:r>
            <a:r>
              <a:rPr lang="de-D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894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Thore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930080" cy="4036704"/>
          </a:xfrm>
        </p:spPr>
        <p:txBody>
          <a:bodyPr>
            <a:normAutofit/>
          </a:bodyPr>
          <a:lstStyle/>
          <a:p>
            <a:pPr lvl="0"/>
            <a:r>
              <a:rPr lang="de-DE" sz="3200" dirty="0" err="1"/>
              <a:t>I´m</a:t>
            </a:r>
            <a:r>
              <a:rPr lang="de-DE" sz="3200" dirty="0"/>
              <a:t> 10 </a:t>
            </a:r>
            <a:r>
              <a:rPr lang="de-DE" sz="3200" dirty="0" err="1"/>
              <a:t>years</a:t>
            </a:r>
            <a:r>
              <a:rPr lang="de-DE" sz="3200" dirty="0"/>
              <a:t> </a:t>
            </a:r>
            <a:r>
              <a:rPr lang="de-DE" sz="3200" dirty="0" err="1"/>
              <a:t>old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come</a:t>
            </a:r>
            <a:r>
              <a:rPr lang="de-DE" sz="3200" dirty="0"/>
              <a:t> </a:t>
            </a:r>
            <a:r>
              <a:rPr lang="de-DE" sz="3200" dirty="0" err="1"/>
              <a:t>from</a:t>
            </a:r>
            <a:r>
              <a:rPr lang="de-DE" sz="3200" dirty="0"/>
              <a:t> Wittenberg.</a:t>
            </a:r>
          </a:p>
          <a:p>
            <a:pPr lvl="0"/>
            <a:r>
              <a:rPr lang="de-DE" sz="3200" dirty="0"/>
              <a:t>I </a:t>
            </a:r>
            <a:r>
              <a:rPr lang="de-DE" sz="3200" dirty="0" err="1"/>
              <a:t>have</a:t>
            </a:r>
            <a:r>
              <a:rPr lang="de-DE" sz="3200" dirty="0"/>
              <a:t> 2 </a:t>
            </a:r>
            <a:r>
              <a:rPr lang="de-DE" sz="3200" dirty="0" err="1"/>
              <a:t>brothers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no</a:t>
            </a:r>
            <a:r>
              <a:rPr lang="de-DE" sz="3200" dirty="0"/>
              <a:t> </a:t>
            </a:r>
            <a:r>
              <a:rPr lang="de-DE" sz="3200" dirty="0" err="1"/>
              <a:t>sisters</a:t>
            </a:r>
            <a:r>
              <a:rPr lang="de-DE" sz="3200" dirty="0"/>
              <a:t>.</a:t>
            </a:r>
          </a:p>
          <a:p>
            <a:pPr lvl="0"/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hobby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riding</a:t>
            </a:r>
            <a:r>
              <a:rPr lang="de-DE" sz="3200" dirty="0"/>
              <a:t> </a:t>
            </a:r>
            <a:r>
              <a:rPr lang="de-DE" sz="3200" dirty="0" err="1"/>
              <a:t>my</a:t>
            </a:r>
            <a:r>
              <a:rPr lang="de-DE" sz="3200" dirty="0"/>
              <a:t> bike.</a:t>
            </a:r>
          </a:p>
          <a:p>
            <a:pPr lvl="0"/>
            <a:r>
              <a:rPr lang="de-DE" sz="3200" dirty="0"/>
              <a:t>I </a:t>
            </a:r>
            <a:r>
              <a:rPr lang="de-DE" sz="3200" dirty="0" err="1"/>
              <a:t>have</a:t>
            </a:r>
            <a:r>
              <a:rPr lang="de-DE" sz="3200" dirty="0"/>
              <a:t> </a:t>
            </a:r>
            <a:r>
              <a:rPr lang="de-DE" sz="3200" dirty="0" err="1"/>
              <a:t>no</a:t>
            </a:r>
            <a:r>
              <a:rPr lang="de-DE" sz="3200" dirty="0"/>
              <a:t> </a:t>
            </a:r>
            <a:r>
              <a:rPr lang="de-DE" sz="3200" dirty="0" err="1"/>
              <a:t>pets</a:t>
            </a:r>
            <a:r>
              <a:rPr lang="de-DE" sz="3200" dirty="0"/>
              <a:t>.</a:t>
            </a:r>
          </a:p>
          <a:p>
            <a:pPr lvl="0"/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best</a:t>
            </a:r>
            <a:r>
              <a:rPr lang="de-DE" sz="3200" dirty="0"/>
              <a:t> </a:t>
            </a:r>
            <a:r>
              <a:rPr lang="de-DE" sz="3200" dirty="0" err="1"/>
              <a:t>friend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Emmanuel.</a:t>
            </a:r>
          </a:p>
          <a:p>
            <a:pPr lvl="0"/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favourite</a:t>
            </a:r>
            <a:r>
              <a:rPr lang="de-DE" sz="3200" dirty="0"/>
              <a:t> </a:t>
            </a:r>
            <a:r>
              <a:rPr lang="de-DE" sz="3200" dirty="0" err="1"/>
              <a:t>colours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orange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blue</a:t>
            </a:r>
            <a:r>
              <a:rPr lang="de-DE" sz="3200" dirty="0"/>
              <a:t>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904990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Leni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4153336"/>
          </a:xfrm>
        </p:spPr>
        <p:txBody>
          <a:bodyPr>
            <a:normAutofit/>
          </a:bodyPr>
          <a:lstStyle/>
          <a:p>
            <a:r>
              <a:rPr lang="de-DE" sz="3200" dirty="0"/>
              <a:t>I am 10 </a:t>
            </a:r>
            <a:r>
              <a:rPr lang="de-DE" sz="3200" dirty="0" err="1"/>
              <a:t>and</a:t>
            </a:r>
            <a:r>
              <a:rPr lang="de-DE" sz="3200" dirty="0"/>
              <a:t> live in </a:t>
            </a:r>
            <a:r>
              <a:rPr lang="de-DE" sz="3200" dirty="0" err="1"/>
              <a:t>Zörnigall</a:t>
            </a:r>
            <a:r>
              <a:rPr lang="de-DE" sz="3200" dirty="0"/>
              <a:t>.</a:t>
            </a:r>
          </a:p>
          <a:p>
            <a:r>
              <a:rPr lang="de-DE" sz="3200" dirty="0"/>
              <a:t>I </a:t>
            </a:r>
            <a:r>
              <a:rPr lang="de-DE" sz="3200" dirty="0" err="1"/>
              <a:t>have</a:t>
            </a:r>
            <a:r>
              <a:rPr lang="de-DE" sz="3200" dirty="0"/>
              <a:t> a </a:t>
            </a:r>
            <a:r>
              <a:rPr lang="de-DE" sz="3200" dirty="0" err="1"/>
              <a:t>dog</a:t>
            </a:r>
            <a:r>
              <a:rPr lang="de-DE" sz="3200" dirty="0"/>
              <a:t> </a:t>
            </a:r>
            <a:r>
              <a:rPr lang="de-DE" sz="3200" dirty="0" err="1"/>
              <a:t>named</a:t>
            </a:r>
            <a:r>
              <a:rPr lang="de-DE" sz="3200" dirty="0"/>
              <a:t> Dimitri.  Dimitri </a:t>
            </a:r>
            <a:r>
              <a:rPr lang="de-DE" sz="3200" dirty="0" err="1"/>
              <a:t>is</a:t>
            </a:r>
            <a:r>
              <a:rPr lang="de-DE" sz="3200" dirty="0"/>
              <a:t> 5 </a:t>
            </a:r>
            <a:r>
              <a:rPr lang="de-DE" sz="3200" dirty="0" err="1"/>
              <a:t>years</a:t>
            </a:r>
            <a:r>
              <a:rPr lang="de-DE" sz="3200" dirty="0"/>
              <a:t> </a:t>
            </a:r>
            <a:r>
              <a:rPr lang="de-DE" sz="3200" dirty="0" err="1"/>
              <a:t>old</a:t>
            </a:r>
            <a:r>
              <a:rPr lang="de-DE" sz="3200" dirty="0"/>
              <a:t> and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best</a:t>
            </a:r>
            <a:r>
              <a:rPr lang="de-DE" sz="3200" dirty="0"/>
              <a:t> </a:t>
            </a:r>
            <a:r>
              <a:rPr lang="de-DE" sz="3200" dirty="0" err="1"/>
              <a:t>friend</a:t>
            </a:r>
            <a:r>
              <a:rPr lang="de-DE" sz="3200" dirty="0"/>
              <a:t>.</a:t>
            </a:r>
          </a:p>
          <a:p>
            <a:r>
              <a:rPr lang="de-DE" sz="3200" dirty="0" err="1"/>
              <a:t>My</a:t>
            </a:r>
            <a:r>
              <a:rPr lang="de-DE" sz="3200" dirty="0"/>
              <a:t> </a:t>
            </a:r>
            <a:r>
              <a:rPr lang="de-DE" sz="3200" dirty="0" err="1"/>
              <a:t>hobby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cycling</a:t>
            </a:r>
            <a:r>
              <a:rPr lang="de-DE" sz="3200" dirty="0"/>
              <a:t>.</a:t>
            </a:r>
          </a:p>
          <a:p>
            <a:r>
              <a:rPr lang="de-DE" sz="3200" dirty="0"/>
              <a:t>I </a:t>
            </a:r>
            <a:r>
              <a:rPr lang="de-DE" sz="3200" dirty="0" err="1"/>
              <a:t>have</a:t>
            </a:r>
            <a:r>
              <a:rPr lang="de-DE" sz="3200" dirty="0"/>
              <a:t> 2 </a:t>
            </a:r>
            <a:r>
              <a:rPr lang="de-DE" sz="3200" dirty="0" err="1"/>
              <a:t>sisters</a:t>
            </a:r>
            <a:r>
              <a:rPr lang="de-DE" sz="3200" dirty="0"/>
              <a:t>. </a:t>
            </a:r>
            <a:r>
              <a:rPr lang="de-DE" sz="3200" dirty="0" err="1"/>
              <a:t>They</a:t>
            </a:r>
            <a:r>
              <a:rPr lang="de-DE" sz="3200" dirty="0"/>
              <a:t> </a:t>
            </a:r>
            <a:r>
              <a:rPr lang="de-DE" sz="3200" dirty="0" err="1"/>
              <a:t>are</a:t>
            </a:r>
            <a:r>
              <a:rPr lang="de-DE" sz="3200" dirty="0"/>
              <a:t> 22 and 12.</a:t>
            </a:r>
          </a:p>
        </p:txBody>
      </p:sp>
    </p:spTree>
    <p:extLst>
      <p:ext uri="{BB962C8B-B14F-4D97-AF65-F5344CB8AC3E}">
        <p14:creationId xmlns:p14="http://schemas.microsoft.com/office/powerpoint/2010/main" val="922885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Alena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218112" cy="3964696"/>
          </a:xfrm>
        </p:spPr>
        <p:txBody>
          <a:bodyPr>
            <a:normAutofit/>
          </a:bodyPr>
          <a:lstStyle/>
          <a:p>
            <a:r>
              <a:rPr lang="de-DE" sz="3600" dirty="0"/>
              <a:t>I am 12 </a:t>
            </a:r>
            <a:r>
              <a:rPr lang="de-DE" sz="3600" dirty="0" err="1"/>
              <a:t>years</a:t>
            </a:r>
            <a:r>
              <a:rPr lang="de-DE" sz="3600" dirty="0"/>
              <a:t> </a:t>
            </a:r>
            <a:r>
              <a:rPr lang="de-DE" sz="3600" dirty="0" err="1"/>
              <a:t>old</a:t>
            </a:r>
            <a:r>
              <a:rPr lang="de-DE" sz="3600" dirty="0"/>
              <a:t>.</a:t>
            </a:r>
          </a:p>
          <a:p>
            <a:r>
              <a:rPr lang="de-DE" sz="3600" dirty="0"/>
              <a:t>I am </a:t>
            </a:r>
            <a:r>
              <a:rPr lang="de-DE" sz="3600" dirty="0" err="1"/>
              <a:t>from</a:t>
            </a:r>
            <a:r>
              <a:rPr lang="de-DE" sz="3600" dirty="0"/>
              <a:t> </a:t>
            </a:r>
            <a:r>
              <a:rPr lang="de-DE" sz="3600" dirty="0" err="1"/>
              <a:t>Schweinitz</a:t>
            </a:r>
            <a:endParaRPr lang="de-DE" sz="3600" dirty="0"/>
          </a:p>
          <a:p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hobby</a:t>
            </a:r>
            <a:r>
              <a:rPr lang="de-DE" sz="3600" dirty="0"/>
              <a:t> </a:t>
            </a:r>
            <a:r>
              <a:rPr lang="de-DE" sz="3600" dirty="0" err="1"/>
              <a:t>is</a:t>
            </a:r>
            <a:r>
              <a:rPr lang="de-DE" sz="3600" dirty="0"/>
              <a:t> </a:t>
            </a:r>
            <a:r>
              <a:rPr lang="de-DE" sz="3600" dirty="0" err="1"/>
              <a:t>track</a:t>
            </a:r>
            <a:r>
              <a:rPr lang="de-DE" sz="3600" dirty="0"/>
              <a:t> </a:t>
            </a:r>
            <a:r>
              <a:rPr lang="de-DE" sz="3600" dirty="0" err="1"/>
              <a:t>and</a:t>
            </a:r>
            <a:r>
              <a:rPr lang="de-DE" sz="3600" dirty="0"/>
              <a:t> </a:t>
            </a:r>
            <a:r>
              <a:rPr lang="de-DE" sz="3600" dirty="0" err="1"/>
              <a:t>field</a:t>
            </a:r>
            <a:r>
              <a:rPr lang="de-DE" sz="3600" dirty="0"/>
              <a:t>.</a:t>
            </a:r>
          </a:p>
          <a:p>
            <a:r>
              <a:rPr lang="de-DE" sz="3600" dirty="0"/>
              <a:t>I </a:t>
            </a:r>
            <a:r>
              <a:rPr lang="de-DE" sz="3600" dirty="0" err="1"/>
              <a:t>have</a:t>
            </a:r>
            <a:r>
              <a:rPr lang="de-DE" sz="3600" dirty="0"/>
              <a:t> </a:t>
            </a:r>
            <a:r>
              <a:rPr lang="de-DE" sz="3600" dirty="0" err="1"/>
              <a:t>one</a:t>
            </a:r>
            <a:r>
              <a:rPr lang="de-DE" sz="3600" dirty="0"/>
              <a:t> </a:t>
            </a:r>
            <a:r>
              <a:rPr lang="de-DE" sz="3600" dirty="0" err="1"/>
              <a:t>brother</a:t>
            </a:r>
            <a:r>
              <a:rPr lang="de-DE" sz="3600" dirty="0"/>
              <a:t> </a:t>
            </a:r>
            <a:r>
              <a:rPr lang="de-DE" sz="3600" dirty="0" err="1"/>
              <a:t>and</a:t>
            </a:r>
            <a:r>
              <a:rPr lang="de-DE" sz="3600" dirty="0"/>
              <a:t> </a:t>
            </a:r>
            <a:r>
              <a:rPr lang="de-DE" sz="3600" dirty="0" err="1"/>
              <a:t>one</a:t>
            </a:r>
            <a:r>
              <a:rPr lang="de-DE" sz="3600" dirty="0"/>
              <a:t> </a:t>
            </a:r>
            <a:r>
              <a:rPr lang="de-DE" sz="3600" dirty="0" err="1"/>
              <a:t>sister</a:t>
            </a:r>
            <a:r>
              <a:rPr lang="de-DE" sz="3600" dirty="0"/>
              <a:t>.</a:t>
            </a:r>
          </a:p>
          <a:p>
            <a:r>
              <a:rPr lang="de-DE" sz="3600" dirty="0" err="1"/>
              <a:t>My</a:t>
            </a:r>
            <a:r>
              <a:rPr lang="de-DE" sz="3600" dirty="0"/>
              <a:t> </a:t>
            </a:r>
            <a:r>
              <a:rPr lang="de-DE" sz="3600" dirty="0" err="1"/>
              <a:t>favourite</a:t>
            </a:r>
            <a:r>
              <a:rPr lang="de-DE" sz="3600" dirty="0"/>
              <a:t> </a:t>
            </a:r>
            <a:r>
              <a:rPr lang="de-DE" sz="3600" dirty="0" err="1"/>
              <a:t>subject</a:t>
            </a:r>
            <a:r>
              <a:rPr lang="de-DE" sz="3600" dirty="0"/>
              <a:t> </a:t>
            </a:r>
            <a:r>
              <a:rPr lang="de-DE" sz="3600" dirty="0" err="1"/>
              <a:t>is</a:t>
            </a:r>
            <a:r>
              <a:rPr lang="de-DE" sz="3600" dirty="0"/>
              <a:t> art.</a:t>
            </a:r>
          </a:p>
        </p:txBody>
      </p:sp>
    </p:spTree>
    <p:extLst>
      <p:ext uri="{BB962C8B-B14F-4D97-AF65-F5344CB8AC3E}">
        <p14:creationId xmlns:p14="http://schemas.microsoft.com/office/powerpoint/2010/main" val="346037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Claudja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146104" cy="3964696"/>
          </a:xfrm>
        </p:spPr>
        <p:txBody>
          <a:bodyPr>
            <a:normAutofit/>
          </a:bodyPr>
          <a:lstStyle/>
          <a:p>
            <a:r>
              <a:rPr lang="de-DE" sz="3600" dirty="0"/>
              <a:t>I</a:t>
            </a:r>
            <a:r>
              <a:rPr lang="en-US" sz="3600" dirty="0"/>
              <a:t>’m 10.</a:t>
            </a:r>
          </a:p>
          <a:p>
            <a:r>
              <a:rPr lang="en-US" sz="3600" dirty="0"/>
              <a:t>I have 1 dog and 2 birds.</a:t>
            </a:r>
          </a:p>
          <a:p>
            <a:r>
              <a:rPr lang="en-US" sz="3600" dirty="0"/>
              <a:t>The dog’s name is Susie.</a:t>
            </a:r>
          </a:p>
          <a:p>
            <a:r>
              <a:rPr lang="en-US" sz="3600" dirty="0"/>
              <a:t>The birds’ names are Jenny and Maxi.</a:t>
            </a:r>
          </a:p>
          <a:p>
            <a:r>
              <a:rPr lang="en-US" sz="3600" dirty="0"/>
              <a:t>My hobby is drawing.</a:t>
            </a:r>
          </a:p>
        </p:txBody>
      </p:sp>
    </p:spTree>
    <p:extLst>
      <p:ext uri="{BB962C8B-B14F-4D97-AF65-F5344CB8AC3E}">
        <p14:creationId xmlns:p14="http://schemas.microsoft.com/office/powerpoint/2010/main" val="226083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772400" cy="1362456"/>
          </a:xfrm>
        </p:spPr>
        <p:txBody>
          <a:bodyPr/>
          <a:lstStyle/>
          <a:p>
            <a:pPr algn="ctr"/>
            <a:r>
              <a:rPr lang="de-DE" dirty="0"/>
              <a:t>Marius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2060848"/>
            <a:ext cx="8208912" cy="4680520"/>
          </a:xfrm>
        </p:spPr>
        <p:txBody>
          <a:bodyPr>
            <a:normAutofit/>
          </a:bodyPr>
          <a:lstStyle/>
          <a:p>
            <a:r>
              <a:rPr lang="en-US" sz="3200" dirty="0"/>
              <a:t>I’m 11 years old.</a:t>
            </a:r>
          </a:p>
          <a:p>
            <a:r>
              <a:rPr lang="en-US" sz="3200" dirty="0"/>
              <a:t>My hobbies are table tennis, soccer, and judo.</a:t>
            </a:r>
          </a:p>
          <a:p>
            <a:r>
              <a:rPr lang="en-US" sz="3200" dirty="0"/>
              <a:t>I have no pets.</a:t>
            </a:r>
          </a:p>
          <a:p>
            <a:r>
              <a:rPr lang="en-US" sz="3200" dirty="0"/>
              <a:t>I have 2 sisters, but no brothers.</a:t>
            </a:r>
          </a:p>
          <a:p>
            <a:r>
              <a:rPr lang="en-US" sz="3200" dirty="0"/>
              <a:t>My </a:t>
            </a:r>
            <a:r>
              <a:rPr lang="en-US" sz="3200" dirty="0" err="1"/>
              <a:t>favourite</a:t>
            </a:r>
            <a:r>
              <a:rPr lang="en-US" sz="3200" dirty="0"/>
              <a:t> soccer club is </a:t>
            </a:r>
            <a:r>
              <a:rPr lang="en-US" sz="3200" dirty="0" err="1"/>
              <a:t>RBLeipzig</a:t>
            </a:r>
            <a:r>
              <a:rPr lang="en-US" sz="3200" dirty="0"/>
              <a:t>. </a:t>
            </a:r>
          </a:p>
          <a:p>
            <a:r>
              <a:rPr lang="en-US" sz="3200" dirty="0"/>
              <a:t>I’m from </a:t>
            </a:r>
            <a:r>
              <a:rPr lang="en-US" sz="3200" dirty="0" err="1"/>
              <a:t>Pratau</a:t>
            </a:r>
            <a:r>
              <a:rPr lang="en-US" sz="3200" dirty="0"/>
              <a:t>.</a:t>
            </a:r>
          </a:p>
          <a:p>
            <a:r>
              <a:rPr lang="en-US" sz="3200" dirty="0"/>
              <a:t>My </a:t>
            </a:r>
            <a:r>
              <a:rPr lang="en-US" sz="3200" dirty="0" err="1"/>
              <a:t>favourite</a:t>
            </a:r>
            <a:r>
              <a:rPr lang="en-US" sz="3200" dirty="0"/>
              <a:t> </a:t>
            </a:r>
            <a:r>
              <a:rPr lang="en-US" sz="3200" dirty="0" err="1"/>
              <a:t>colours</a:t>
            </a:r>
            <a:r>
              <a:rPr lang="en-US" sz="3200" dirty="0"/>
              <a:t> are red and white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010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1362456"/>
          </a:xfrm>
        </p:spPr>
        <p:txBody>
          <a:bodyPr/>
          <a:lstStyle/>
          <a:p>
            <a:pPr algn="ctr"/>
            <a:r>
              <a:rPr lang="de-DE" dirty="0"/>
              <a:t>Alexia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290120" cy="4896544"/>
          </a:xfrm>
        </p:spPr>
        <p:txBody>
          <a:bodyPr>
            <a:noAutofit/>
          </a:bodyPr>
          <a:lstStyle/>
          <a:p>
            <a:r>
              <a:rPr lang="en-US" sz="2800" dirty="0"/>
              <a:t>I’m ten years old.</a:t>
            </a:r>
          </a:p>
          <a:p>
            <a:r>
              <a:rPr lang="en-US" sz="2800" dirty="0"/>
              <a:t>I’m from </a:t>
            </a:r>
            <a:r>
              <a:rPr lang="en-US" sz="2800" dirty="0" err="1"/>
              <a:t>Zörnigall</a:t>
            </a:r>
            <a:r>
              <a:rPr lang="en-US" sz="2800" dirty="0"/>
              <a:t>.</a:t>
            </a:r>
          </a:p>
          <a:p>
            <a:r>
              <a:rPr lang="en-US" sz="2800" dirty="0"/>
              <a:t>I have two pets- a cat and a dog. </a:t>
            </a:r>
          </a:p>
          <a:p>
            <a:r>
              <a:rPr lang="en-US" sz="2800" dirty="0"/>
              <a:t>My cat is eight and my dog is twelve.</a:t>
            </a:r>
          </a:p>
          <a:p>
            <a:r>
              <a:rPr lang="en-US" sz="2800" dirty="0"/>
              <a:t>My hobbies are horseback riding, drawing and playing with my dog.</a:t>
            </a:r>
          </a:p>
          <a:p>
            <a:r>
              <a:rPr lang="en-US" sz="2800" dirty="0"/>
              <a:t>I have no siblings.</a:t>
            </a:r>
          </a:p>
          <a:p>
            <a:r>
              <a:rPr lang="en-US" sz="2800" dirty="0"/>
              <a:t>My </a:t>
            </a:r>
            <a:r>
              <a:rPr lang="en-US" sz="2800" dirty="0" err="1"/>
              <a:t>favourite</a:t>
            </a:r>
            <a:r>
              <a:rPr lang="en-US" sz="2800" dirty="0"/>
              <a:t> animals are horses, cats, dogs, hamsters and dolphins.</a:t>
            </a:r>
          </a:p>
        </p:txBody>
      </p:sp>
    </p:spTree>
    <p:extLst>
      <p:ext uri="{BB962C8B-B14F-4D97-AF65-F5344CB8AC3E}">
        <p14:creationId xmlns:p14="http://schemas.microsoft.com/office/powerpoint/2010/main" val="248405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1362456"/>
          </a:xfrm>
        </p:spPr>
        <p:txBody>
          <a:bodyPr/>
          <a:lstStyle/>
          <a:p>
            <a:pPr algn="ctr"/>
            <a:r>
              <a:rPr lang="de-DE" dirty="0"/>
              <a:t>Fabian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8218112" cy="3964696"/>
          </a:xfrm>
        </p:spPr>
        <p:txBody>
          <a:bodyPr>
            <a:noAutofit/>
          </a:bodyPr>
          <a:lstStyle/>
          <a:p>
            <a:r>
              <a:rPr lang="en-US" sz="2800" dirty="0"/>
              <a:t>I’m 10.</a:t>
            </a:r>
          </a:p>
          <a:p>
            <a:r>
              <a:rPr lang="en-US" sz="2800" dirty="0"/>
              <a:t>I’m from Wittenberg.</a:t>
            </a:r>
          </a:p>
          <a:p>
            <a:r>
              <a:rPr lang="en-US" sz="2800" dirty="0"/>
              <a:t>My hobby is playing soccer.</a:t>
            </a:r>
          </a:p>
          <a:p>
            <a:r>
              <a:rPr lang="en-US" sz="2800" dirty="0"/>
              <a:t>I have one sister named Ami.</a:t>
            </a:r>
          </a:p>
          <a:p>
            <a:r>
              <a:rPr lang="en-US" sz="2800" dirty="0"/>
              <a:t>My </a:t>
            </a:r>
            <a:r>
              <a:rPr lang="en-US" sz="2800" dirty="0" err="1"/>
              <a:t>favourite</a:t>
            </a:r>
            <a:r>
              <a:rPr lang="en-US" sz="2800" dirty="0"/>
              <a:t> </a:t>
            </a:r>
            <a:r>
              <a:rPr lang="en-US" sz="2800" dirty="0" err="1"/>
              <a:t>colours</a:t>
            </a:r>
            <a:r>
              <a:rPr lang="en-US" sz="2800" dirty="0"/>
              <a:t> are black and yellow.</a:t>
            </a:r>
          </a:p>
          <a:p>
            <a:r>
              <a:rPr lang="en-US" sz="2800" dirty="0"/>
              <a:t>My best friends are Nik, Marius and Finn.</a:t>
            </a:r>
          </a:p>
          <a:p>
            <a:r>
              <a:rPr lang="en-US" sz="2800" dirty="0"/>
              <a:t>My </a:t>
            </a:r>
            <a:r>
              <a:rPr lang="en-US" sz="2800" dirty="0" err="1"/>
              <a:t>favouite</a:t>
            </a:r>
            <a:r>
              <a:rPr lang="en-US" sz="2800" dirty="0"/>
              <a:t> animal is the lion.</a:t>
            </a:r>
          </a:p>
          <a:p>
            <a:r>
              <a:rPr lang="en-US" sz="2800" dirty="0"/>
              <a:t>My </a:t>
            </a:r>
            <a:r>
              <a:rPr lang="en-US" sz="2800" dirty="0" err="1"/>
              <a:t>favourite</a:t>
            </a:r>
            <a:r>
              <a:rPr lang="en-US" sz="2800" dirty="0"/>
              <a:t> subjects are </a:t>
            </a:r>
            <a:r>
              <a:rPr lang="en-US" sz="2800" dirty="0" err="1"/>
              <a:t>maths</a:t>
            </a:r>
            <a:r>
              <a:rPr lang="en-US" sz="2800" dirty="0"/>
              <a:t> and PE.</a:t>
            </a:r>
          </a:p>
        </p:txBody>
      </p:sp>
    </p:spTree>
    <p:extLst>
      <p:ext uri="{BB962C8B-B14F-4D97-AF65-F5344CB8AC3E}">
        <p14:creationId xmlns:p14="http://schemas.microsoft.com/office/powerpoint/2010/main" val="113441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Celina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146104" cy="3964696"/>
          </a:xfrm>
        </p:spPr>
        <p:txBody>
          <a:bodyPr>
            <a:normAutofit/>
          </a:bodyPr>
          <a:lstStyle/>
          <a:p>
            <a:r>
              <a:rPr lang="en-US" sz="3200" dirty="0"/>
              <a:t>I’m ten years old.</a:t>
            </a:r>
          </a:p>
          <a:p>
            <a:r>
              <a:rPr lang="en-US" sz="3200" dirty="0"/>
              <a:t>I am from </a:t>
            </a:r>
            <a:r>
              <a:rPr lang="en-US" sz="3200" dirty="0" err="1"/>
              <a:t>Rottau</a:t>
            </a:r>
            <a:r>
              <a:rPr lang="en-US" sz="3200" dirty="0"/>
              <a:t>.</a:t>
            </a:r>
          </a:p>
          <a:p>
            <a:r>
              <a:rPr lang="en-US" sz="3200" dirty="0"/>
              <a:t>My hobbies are horse vaulting and riding.</a:t>
            </a:r>
          </a:p>
          <a:p>
            <a:r>
              <a:rPr lang="en-US" sz="3200" dirty="0"/>
              <a:t>I have two sisters: Marie and Christi.</a:t>
            </a:r>
          </a:p>
          <a:p>
            <a:r>
              <a:rPr lang="en-US" sz="3200" dirty="0"/>
              <a:t>I have two little cats, a big cat, a dog and rabbits.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36514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Leona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820680"/>
          </a:xfrm>
        </p:spPr>
        <p:txBody>
          <a:bodyPr>
            <a:normAutofit/>
          </a:bodyPr>
          <a:lstStyle/>
          <a:p>
            <a:r>
              <a:rPr lang="de-DE" sz="3200" dirty="0"/>
              <a:t>I am </a:t>
            </a:r>
            <a:r>
              <a:rPr lang="de-DE" sz="3200" dirty="0" err="1"/>
              <a:t>from</a:t>
            </a:r>
            <a:r>
              <a:rPr lang="de-DE" sz="3200" dirty="0"/>
              <a:t> </a:t>
            </a:r>
            <a:r>
              <a:rPr lang="de-DE" sz="3200" dirty="0" err="1"/>
              <a:t>Zieko</a:t>
            </a:r>
            <a:r>
              <a:rPr lang="de-DE" sz="3200" dirty="0"/>
              <a:t>.</a:t>
            </a:r>
          </a:p>
          <a:p>
            <a:r>
              <a:rPr lang="de-DE" sz="3200" dirty="0"/>
              <a:t>I am 10 </a:t>
            </a:r>
            <a:r>
              <a:rPr lang="de-DE" sz="3200" dirty="0" err="1"/>
              <a:t>years</a:t>
            </a:r>
            <a:r>
              <a:rPr lang="de-DE" sz="3200" dirty="0"/>
              <a:t> </a:t>
            </a:r>
            <a:r>
              <a:rPr lang="de-DE" sz="3200" dirty="0" err="1"/>
              <a:t>old</a:t>
            </a:r>
            <a:r>
              <a:rPr lang="de-DE" sz="3200" dirty="0"/>
              <a:t>.</a:t>
            </a:r>
          </a:p>
          <a:p>
            <a:r>
              <a:rPr lang="de-DE" sz="3200" dirty="0"/>
              <a:t>I </a:t>
            </a:r>
            <a:r>
              <a:rPr lang="de-DE" sz="3200" dirty="0" err="1"/>
              <a:t>have</a:t>
            </a:r>
            <a:r>
              <a:rPr lang="de-DE" sz="3200" dirty="0"/>
              <a:t> a </a:t>
            </a:r>
            <a:r>
              <a:rPr lang="de-DE" sz="3200" dirty="0" err="1"/>
              <a:t>rabbit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he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called</a:t>
            </a:r>
            <a:r>
              <a:rPr lang="de-DE" sz="3200" dirty="0"/>
              <a:t> </a:t>
            </a:r>
            <a:r>
              <a:rPr lang="de-DE" sz="3200" dirty="0" err="1"/>
              <a:t>Blackey</a:t>
            </a:r>
            <a:r>
              <a:rPr lang="de-DE" sz="3200" dirty="0"/>
              <a:t>.</a:t>
            </a:r>
          </a:p>
          <a:p>
            <a:r>
              <a:rPr lang="de-DE" sz="3200" dirty="0"/>
              <a:t>I like </a:t>
            </a:r>
            <a:r>
              <a:rPr lang="de-DE" sz="3200" dirty="0" err="1"/>
              <a:t>soccer</a:t>
            </a:r>
            <a:r>
              <a:rPr lang="de-DE" sz="3200" dirty="0"/>
              <a:t>.</a:t>
            </a:r>
          </a:p>
          <a:p>
            <a:r>
              <a:rPr lang="de-DE" sz="3200" dirty="0"/>
              <a:t>I </a:t>
            </a:r>
            <a:r>
              <a:rPr lang="de-DE" sz="3200" dirty="0" err="1"/>
              <a:t>have</a:t>
            </a:r>
            <a:r>
              <a:rPr lang="de-DE" sz="3200" dirty="0"/>
              <a:t> 1 </a:t>
            </a:r>
            <a:r>
              <a:rPr lang="de-DE" sz="3200" dirty="0" err="1"/>
              <a:t>brother</a:t>
            </a:r>
            <a:r>
              <a:rPr lang="de-DE" sz="3200" dirty="0"/>
              <a:t> </a:t>
            </a:r>
            <a:r>
              <a:rPr lang="de-DE" sz="3200" dirty="0" err="1"/>
              <a:t>named</a:t>
            </a:r>
            <a:r>
              <a:rPr lang="de-DE" sz="3200" dirty="0"/>
              <a:t> Philip.</a:t>
            </a:r>
          </a:p>
        </p:txBody>
      </p:sp>
    </p:spTree>
    <p:extLst>
      <p:ext uri="{BB962C8B-B14F-4D97-AF65-F5344CB8AC3E}">
        <p14:creationId xmlns:p14="http://schemas.microsoft.com/office/powerpoint/2010/main" val="343315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Ruthie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892688"/>
          </a:xfrm>
        </p:spPr>
        <p:txBody>
          <a:bodyPr>
            <a:normAutofit/>
          </a:bodyPr>
          <a:lstStyle/>
          <a:p>
            <a:r>
              <a:rPr lang="en-US" sz="3200" dirty="0"/>
              <a:t>I am from </a:t>
            </a:r>
            <a:r>
              <a:rPr lang="en-US" sz="3200" dirty="0" err="1"/>
              <a:t>Pratau</a:t>
            </a:r>
            <a:r>
              <a:rPr lang="en-US" sz="3200" dirty="0"/>
              <a:t> in Germany.</a:t>
            </a:r>
            <a:endParaRPr lang="de-DE" sz="3200" dirty="0"/>
          </a:p>
          <a:p>
            <a:r>
              <a:rPr lang="en-US" sz="3200" dirty="0"/>
              <a:t>My hobbies are swimming, playing the violin and listening to music.</a:t>
            </a:r>
            <a:endParaRPr lang="de-DE" sz="3200" dirty="0"/>
          </a:p>
          <a:p>
            <a:r>
              <a:rPr lang="en-US" sz="3200" dirty="0"/>
              <a:t>My pets are 7 cats, 1 tortoise, 3 sheep and fish.</a:t>
            </a:r>
            <a:endParaRPr lang="de-DE" sz="3200" dirty="0"/>
          </a:p>
          <a:p>
            <a:r>
              <a:rPr lang="en-US" sz="3200" dirty="0"/>
              <a:t>I have 1 brother. His name is Harry</a:t>
            </a:r>
            <a:endParaRPr lang="de-DE" sz="3200" dirty="0"/>
          </a:p>
          <a:p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913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974</Words>
  <Application>Microsoft Office PowerPoint</Application>
  <PresentationFormat>Bildschirmpräsentation (4:3)</PresentationFormat>
  <Paragraphs>162</Paragraphs>
  <Slides>24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Calibri</vt:lpstr>
      <vt:lpstr>Constantia</vt:lpstr>
      <vt:lpstr>Wingdings 2</vt:lpstr>
      <vt:lpstr>Hyperion</vt:lpstr>
      <vt:lpstr>OpenOffice</vt:lpstr>
      <vt:lpstr>GESAMTSCHULE</vt:lpstr>
      <vt:lpstr>Nik</vt:lpstr>
      <vt:lpstr>Claudja</vt:lpstr>
      <vt:lpstr>Marius</vt:lpstr>
      <vt:lpstr>Alexia</vt:lpstr>
      <vt:lpstr>Fabian</vt:lpstr>
      <vt:lpstr>Celina</vt:lpstr>
      <vt:lpstr>Leona</vt:lpstr>
      <vt:lpstr>Ruthie</vt:lpstr>
      <vt:lpstr>Emmanuel</vt:lpstr>
      <vt:lpstr>Johanna </vt:lpstr>
      <vt:lpstr>Marlena</vt:lpstr>
      <vt:lpstr>Leni</vt:lpstr>
      <vt:lpstr>Martina</vt:lpstr>
      <vt:lpstr>Mike</vt:lpstr>
      <vt:lpstr>Nicolas</vt:lpstr>
      <vt:lpstr>Annalena</vt:lpstr>
      <vt:lpstr>Noah</vt:lpstr>
      <vt:lpstr>Sofia</vt:lpstr>
      <vt:lpstr>Paula</vt:lpstr>
      <vt:lpstr>Lilly</vt:lpstr>
      <vt:lpstr>Thore</vt:lpstr>
      <vt:lpstr>Leni</vt:lpstr>
      <vt:lpstr>Alena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EVANGELISCHE GESMATSCHULE</dc:title>
  <dc:creator>Chelli</dc:creator>
  <cp:lastModifiedBy>Berthelmann, Theresa</cp:lastModifiedBy>
  <cp:revision>30</cp:revision>
  <dcterms:created xsi:type="dcterms:W3CDTF">2017-09-10T19:01:17Z</dcterms:created>
  <dcterms:modified xsi:type="dcterms:W3CDTF">2020-09-03T13:08:28Z</dcterms:modified>
</cp:coreProperties>
</file>