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2E66-DB47-40C7-A26E-14AA5326A09E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599E216-FD4E-4136-86B6-F749A2736D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455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2E66-DB47-40C7-A26E-14AA5326A09E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599E216-FD4E-4136-86B6-F749A2736D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6449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2E66-DB47-40C7-A26E-14AA5326A09E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599E216-FD4E-4136-86B6-F749A2736DE9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4654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2E66-DB47-40C7-A26E-14AA5326A09E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599E216-FD4E-4136-86B6-F749A2736D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559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2E66-DB47-40C7-A26E-14AA5326A09E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599E216-FD4E-4136-86B6-F749A2736DE9}" type="slidenum">
              <a:rPr lang="de-DE" smtClean="0"/>
              <a:t>‹Nr.›</a:t>
            </a:fld>
            <a:endParaRPr lang="de-D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9955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2E66-DB47-40C7-A26E-14AA5326A09E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599E216-FD4E-4136-86B6-F749A2736D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50155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2E66-DB47-40C7-A26E-14AA5326A09E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E216-FD4E-4136-86B6-F749A2736D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938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2E66-DB47-40C7-A26E-14AA5326A09E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E216-FD4E-4136-86B6-F749A2736D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6038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2E66-DB47-40C7-A26E-14AA5326A09E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E216-FD4E-4136-86B6-F749A2736D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7850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2E66-DB47-40C7-A26E-14AA5326A09E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599E216-FD4E-4136-86B6-F749A2736D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4111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2E66-DB47-40C7-A26E-14AA5326A09E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599E216-FD4E-4136-86B6-F749A2736D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680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2E66-DB47-40C7-A26E-14AA5326A09E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599E216-FD4E-4136-86B6-F749A2736D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7318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2E66-DB47-40C7-A26E-14AA5326A09E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E216-FD4E-4136-86B6-F749A2736D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583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2E66-DB47-40C7-A26E-14AA5326A09E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E216-FD4E-4136-86B6-F749A2736D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471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2E66-DB47-40C7-A26E-14AA5326A09E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E216-FD4E-4136-86B6-F749A2736D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3623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2E66-DB47-40C7-A26E-14AA5326A09E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599E216-FD4E-4136-86B6-F749A2736D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99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32E66-DB47-40C7-A26E-14AA5326A09E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599E216-FD4E-4136-86B6-F749A2736D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73157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99411" y="738410"/>
            <a:ext cx="2283875" cy="763819"/>
          </a:xfrm>
          <a:gradFill flip="none" rotWithShape="1">
            <a:gsLst>
              <a:gs pos="4000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outerShdw blurRad="38100" dist="25400" dir="5400000" rotWithShape="0">
              <a:srgbClr val="000000">
                <a:alpha val="25000"/>
              </a:srgbClr>
            </a:outerShdw>
            <a:softEdge rad="76200"/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threePt" dir="t"/>
            </a:scene3d>
            <a:sp3d>
              <a:bevelT w="12700"/>
            </a:sp3d>
          </a:bodyPr>
          <a:lstStyle/>
          <a:p>
            <a:pPr algn="ctr"/>
            <a:r>
              <a:rPr lang="de-DE" dirty="0" smtClean="0">
                <a:solidFill>
                  <a:schemeClr val="accent3">
                    <a:lumMod val="75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Svenja</a:t>
            </a:r>
            <a:endParaRPr lang="de-DE" dirty="0">
              <a:solidFill>
                <a:schemeClr val="accent3">
                  <a:lumMod val="75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000" dirty="0" err="1" smtClean="0"/>
              <a:t>I‘m</a:t>
            </a:r>
            <a:r>
              <a:rPr lang="de-DE" sz="2000" dirty="0" smtClean="0"/>
              <a:t> </a:t>
            </a:r>
            <a:r>
              <a:rPr lang="de-DE" sz="2000" dirty="0" err="1" smtClean="0"/>
              <a:t>from</a:t>
            </a:r>
            <a:r>
              <a:rPr lang="de-DE" sz="2000" dirty="0" smtClean="0"/>
              <a:t> Magdeburg in Germany. </a:t>
            </a:r>
          </a:p>
          <a:p>
            <a:r>
              <a:rPr lang="de-DE" sz="2000" dirty="0" smtClean="0"/>
              <a:t>I </a:t>
            </a:r>
            <a:r>
              <a:rPr lang="de-DE" sz="2000" dirty="0" err="1" smtClean="0"/>
              <a:t>have</a:t>
            </a:r>
            <a:r>
              <a:rPr lang="de-DE" sz="2000" dirty="0" smtClean="0"/>
              <a:t> </a:t>
            </a:r>
            <a:r>
              <a:rPr lang="de-DE" sz="2000" dirty="0" err="1" smtClean="0"/>
              <a:t>two</a:t>
            </a:r>
            <a:r>
              <a:rPr lang="de-DE" sz="2000" dirty="0" smtClean="0"/>
              <a:t> </a:t>
            </a:r>
            <a:r>
              <a:rPr lang="de-DE" sz="2000" dirty="0" err="1" smtClean="0"/>
              <a:t>younger</a:t>
            </a:r>
            <a:r>
              <a:rPr lang="de-DE" sz="2000" dirty="0" smtClean="0"/>
              <a:t> </a:t>
            </a:r>
            <a:r>
              <a:rPr lang="de-DE" sz="2000" dirty="0" err="1" smtClean="0"/>
              <a:t>brothers</a:t>
            </a:r>
            <a:r>
              <a:rPr lang="de-DE" sz="2000" dirty="0" smtClean="0"/>
              <a:t>. </a:t>
            </a:r>
          </a:p>
          <a:p>
            <a:r>
              <a:rPr lang="de-DE" sz="2000" dirty="0" err="1" smtClean="0"/>
              <a:t>My</a:t>
            </a:r>
            <a:r>
              <a:rPr lang="de-DE" sz="2000" dirty="0" smtClean="0"/>
              <a:t> </a:t>
            </a:r>
            <a:r>
              <a:rPr lang="de-DE" sz="2000" dirty="0" err="1" smtClean="0"/>
              <a:t>favourite</a:t>
            </a:r>
            <a:r>
              <a:rPr lang="de-DE" sz="2000" dirty="0" smtClean="0"/>
              <a:t> </a:t>
            </a:r>
            <a:r>
              <a:rPr lang="de-DE" sz="2000" dirty="0" err="1" smtClean="0"/>
              <a:t>hobby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playing</a:t>
            </a:r>
            <a:r>
              <a:rPr lang="de-DE" sz="2000" dirty="0" smtClean="0"/>
              <a:t> </a:t>
            </a:r>
            <a:r>
              <a:rPr lang="de-DE" sz="2000" dirty="0" err="1" smtClean="0"/>
              <a:t>football</a:t>
            </a:r>
            <a:r>
              <a:rPr lang="de-DE" sz="2000" dirty="0" smtClean="0"/>
              <a:t>. </a:t>
            </a:r>
            <a:r>
              <a:rPr lang="de-DE" sz="2000" dirty="0" err="1" smtClean="0"/>
              <a:t>My</a:t>
            </a:r>
            <a:r>
              <a:rPr lang="de-DE" sz="2000" dirty="0" smtClean="0"/>
              <a:t> </a:t>
            </a:r>
            <a:r>
              <a:rPr lang="de-DE" sz="2000" dirty="0" err="1" smtClean="0"/>
              <a:t>favourite</a:t>
            </a:r>
            <a:r>
              <a:rPr lang="de-DE" sz="2000" dirty="0" smtClean="0"/>
              <a:t> </a:t>
            </a:r>
            <a:r>
              <a:rPr lang="de-DE" sz="2000" dirty="0" err="1" smtClean="0"/>
              <a:t>club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RB Leipzig. </a:t>
            </a:r>
          </a:p>
          <a:p>
            <a:r>
              <a:rPr lang="de-DE" sz="2000" dirty="0" smtClean="0"/>
              <a:t>I </a:t>
            </a:r>
            <a:r>
              <a:rPr lang="de-DE" sz="2000" dirty="0" err="1" smtClean="0"/>
              <a:t>love</a:t>
            </a:r>
            <a:r>
              <a:rPr lang="de-DE" sz="2000" dirty="0" smtClean="0"/>
              <a:t> </a:t>
            </a:r>
            <a:r>
              <a:rPr lang="de-DE" sz="2000" dirty="0" err="1" smtClean="0"/>
              <a:t>cooking</a:t>
            </a:r>
            <a:r>
              <a:rPr lang="de-DE" sz="2000" dirty="0" smtClean="0"/>
              <a:t>. </a:t>
            </a:r>
            <a:r>
              <a:rPr lang="de-DE" sz="2000" dirty="0" err="1" smtClean="0"/>
              <a:t>My</a:t>
            </a:r>
            <a:r>
              <a:rPr lang="de-DE" sz="2000" dirty="0" smtClean="0"/>
              <a:t> </a:t>
            </a:r>
            <a:r>
              <a:rPr lang="de-DE" sz="2000" dirty="0" err="1" smtClean="0"/>
              <a:t>favourite</a:t>
            </a:r>
            <a:r>
              <a:rPr lang="de-DE" sz="2000" dirty="0" smtClean="0"/>
              <a:t> </a:t>
            </a:r>
            <a:r>
              <a:rPr lang="de-DE" sz="2000" dirty="0" err="1" smtClean="0"/>
              <a:t>food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pasta</a:t>
            </a:r>
            <a:r>
              <a:rPr lang="de-DE" sz="2000" dirty="0" smtClean="0"/>
              <a:t>. </a:t>
            </a:r>
          </a:p>
          <a:p>
            <a:r>
              <a:rPr lang="de-DE" sz="2000" dirty="0" smtClean="0"/>
              <a:t>I </a:t>
            </a:r>
            <a:r>
              <a:rPr lang="de-DE" sz="2000" dirty="0" err="1" smtClean="0"/>
              <a:t>don‘t</a:t>
            </a:r>
            <a:r>
              <a:rPr lang="de-DE" sz="2000" dirty="0" smtClean="0"/>
              <a:t> </a:t>
            </a:r>
            <a:r>
              <a:rPr lang="de-DE" sz="2000" dirty="0" err="1" smtClean="0"/>
              <a:t>have</a:t>
            </a:r>
            <a:r>
              <a:rPr lang="de-DE" sz="2000" dirty="0" smtClean="0"/>
              <a:t> a </a:t>
            </a:r>
            <a:r>
              <a:rPr lang="de-DE" sz="2000" dirty="0" err="1" smtClean="0"/>
              <a:t>pet</a:t>
            </a:r>
            <a:r>
              <a:rPr lang="de-DE" sz="2000" dirty="0" smtClean="0"/>
              <a:t>, but I </a:t>
            </a:r>
            <a:r>
              <a:rPr lang="de-DE" sz="2000" dirty="0" err="1" smtClean="0"/>
              <a:t>love</a:t>
            </a:r>
            <a:r>
              <a:rPr lang="de-DE" sz="2000" dirty="0" smtClean="0"/>
              <a:t> </a:t>
            </a:r>
            <a:r>
              <a:rPr lang="de-DE" sz="2000" dirty="0" err="1" smtClean="0"/>
              <a:t>cats</a:t>
            </a:r>
            <a:r>
              <a:rPr lang="de-DE" sz="2000" dirty="0" smtClean="0"/>
              <a:t>. </a:t>
            </a:r>
          </a:p>
          <a:p>
            <a:r>
              <a:rPr lang="de-DE" sz="2000" dirty="0" smtClean="0"/>
              <a:t>Instagram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boring</a:t>
            </a:r>
            <a:r>
              <a:rPr lang="de-DE" sz="2000" dirty="0" smtClean="0"/>
              <a:t>, but I like </a:t>
            </a:r>
            <a:r>
              <a:rPr lang="de-DE" sz="2000" dirty="0" err="1" smtClean="0"/>
              <a:t>watching</a:t>
            </a:r>
            <a:r>
              <a:rPr lang="de-DE" sz="2000" dirty="0" smtClean="0"/>
              <a:t> YouTube </a:t>
            </a:r>
            <a:r>
              <a:rPr lang="de-DE" sz="2000" dirty="0" err="1" smtClean="0"/>
              <a:t>videos</a:t>
            </a:r>
            <a:r>
              <a:rPr lang="de-DE" sz="2000" dirty="0" smtClean="0"/>
              <a:t>. </a:t>
            </a:r>
          </a:p>
          <a:p>
            <a:r>
              <a:rPr lang="de-DE" sz="2000" dirty="0" err="1" smtClean="0"/>
              <a:t>My</a:t>
            </a:r>
            <a:r>
              <a:rPr lang="de-DE" sz="2000" dirty="0" smtClean="0"/>
              <a:t> </a:t>
            </a:r>
            <a:r>
              <a:rPr lang="de-DE" sz="2000" dirty="0" err="1" smtClean="0"/>
              <a:t>favourite</a:t>
            </a:r>
            <a:r>
              <a:rPr lang="de-DE" sz="2000" dirty="0" smtClean="0"/>
              <a:t> </a:t>
            </a:r>
            <a:r>
              <a:rPr lang="de-DE" sz="2000" dirty="0" err="1" smtClean="0"/>
              <a:t>season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summer</a:t>
            </a:r>
            <a:r>
              <a:rPr lang="de-DE" sz="2000" dirty="0" smtClean="0"/>
              <a:t> </a:t>
            </a:r>
            <a:r>
              <a:rPr lang="de-DE" sz="2000" dirty="0" err="1" smtClean="0"/>
              <a:t>because</a:t>
            </a:r>
            <a:r>
              <a:rPr lang="de-DE" sz="2000" dirty="0" smtClean="0"/>
              <a:t> I </a:t>
            </a:r>
            <a:r>
              <a:rPr lang="de-DE" sz="2000" dirty="0" err="1" smtClean="0"/>
              <a:t>love</a:t>
            </a:r>
            <a:r>
              <a:rPr lang="de-DE" sz="2000" dirty="0" smtClean="0"/>
              <a:t> </a:t>
            </a:r>
            <a:r>
              <a:rPr lang="de-DE" sz="2000" dirty="0" err="1" smtClean="0"/>
              <a:t>swimming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riding</a:t>
            </a:r>
            <a:r>
              <a:rPr lang="de-DE" sz="2000" dirty="0" smtClean="0"/>
              <a:t> </a:t>
            </a:r>
            <a:r>
              <a:rPr lang="de-DE" sz="2000" dirty="0" err="1" smtClean="0"/>
              <a:t>my</a:t>
            </a:r>
            <a:r>
              <a:rPr lang="de-DE" sz="2000" dirty="0" smtClean="0"/>
              <a:t> bike. </a:t>
            </a:r>
            <a:endParaRPr lang="de-DE" sz="2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6028" y="1048292"/>
            <a:ext cx="2315255" cy="1539245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5113" y="3394668"/>
            <a:ext cx="1883229" cy="125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35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73</Words>
  <Application>Microsoft Office PowerPoint</Application>
  <PresentationFormat>Breitbild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Fetzen</vt:lpstr>
      <vt:lpstr>Svenja</vt:lpstr>
    </vt:vector>
  </TitlesOfParts>
  <Company>LISA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Berthelmann, Theresa</dc:creator>
  <cp:lastModifiedBy>Berthelmann, Theresa</cp:lastModifiedBy>
  <cp:revision>3</cp:revision>
  <dcterms:created xsi:type="dcterms:W3CDTF">2020-09-28T10:23:10Z</dcterms:created>
  <dcterms:modified xsi:type="dcterms:W3CDTF">2020-09-28T10:46:03Z</dcterms:modified>
</cp:coreProperties>
</file>