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  <p:sldMasterId id="2147483777" r:id="rId3"/>
  </p:sldMasterIdLst>
  <p:sldIdLst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0838C3B-81D8-4D0F-A8D6-857416FF64D3}">
          <p14:sldIdLst>
            <p14:sldId id="259"/>
          </p14:sldIdLst>
        </p14:section>
        <p14:section name="Abschnitt ohne Titel" id="{53BD5EBA-DA34-494E-8FBD-9B7FC8544FEF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850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12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941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05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4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231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518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7537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13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45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63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00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95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0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13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8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07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2E66-DB47-40C7-A26E-14AA5326A09E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315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C7D1-9EE1-40E4-8DE3-5C157DEA4A46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E3DD-685D-4496-9456-359436DB58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22052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2E66-DB47-40C7-A26E-14AA5326A09E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30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176487" y="890810"/>
            <a:ext cx="2705100" cy="763819"/>
          </a:xfrm>
          <a:prstGeom prst="rect">
            <a:avLst/>
          </a:prstGeom>
          <a:gradFill flip="none" rotWithShape="1">
            <a:gsLst>
              <a:gs pos="4000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12700" cap="rnd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</a:ln>
          <a:effectLst>
            <a:outerShdw blurRad="38100" dist="25400" dir="5400000" rotWithShape="0">
              <a:srgbClr val="000000">
                <a:alpha val="25000"/>
              </a:srgbClr>
            </a:outerShdw>
            <a:softEdge rad="762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77500" lnSpcReduction="20000"/>
            <a:scene3d>
              <a:camera prst="orthographicFront"/>
              <a:lightRig rig="threePt" dir="t"/>
            </a:scene3d>
            <a:sp3d>
              <a:bevelT w="12700"/>
            </a:sp3d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i="1" dirty="0" err="1" smtClean="0">
                <a:solidFill>
                  <a:schemeClr val="accent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Your</a:t>
            </a:r>
            <a:r>
              <a:rPr lang="de-DE" i="1" dirty="0" smtClean="0">
                <a:solidFill>
                  <a:schemeClr val="accent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de-DE" i="1" dirty="0" err="1" smtClean="0">
                <a:solidFill>
                  <a:schemeClr val="accent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name</a:t>
            </a:r>
            <a:endParaRPr lang="de-DE" i="1" dirty="0">
              <a:solidFill>
                <a:schemeClr val="accent2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636712" y="23876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err="1" smtClean="0"/>
              <a:t>I‘m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...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 </a:t>
            </a:r>
            <a:r>
              <a:rPr lang="de-DE" sz="2000" dirty="0" err="1" smtClean="0"/>
              <a:t>have</a:t>
            </a:r>
            <a:r>
              <a:rPr lang="de-DE" sz="2000" dirty="0" smtClean="0"/>
              <a:t> / </a:t>
            </a:r>
            <a:r>
              <a:rPr lang="de-DE" sz="2000" dirty="0" err="1" smtClean="0"/>
              <a:t>don‘t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… </a:t>
            </a:r>
            <a:r>
              <a:rPr lang="de-DE" sz="2000" dirty="0" err="1" smtClean="0"/>
              <a:t>brothers</a:t>
            </a:r>
            <a:r>
              <a:rPr lang="de-DE" sz="2000" dirty="0" smtClean="0"/>
              <a:t>/</a:t>
            </a:r>
            <a:r>
              <a:rPr lang="de-DE" sz="2000" dirty="0" err="1" smtClean="0"/>
              <a:t>sisters</a:t>
            </a:r>
            <a:r>
              <a:rPr lang="de-DE" sz="2000" dirty="0" smtClean="0"/>
              <a:t>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hobby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...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 </a:t>
            </a:r>
            <a:r>
              <a:rPr lang="de-DE" sz="2000" dirty="0" err="1" smtClean="0"/>
              <a:t>love</a:t>
            </a:r>
            <a:r>
              <a:rPr lang="de-DE" sz="2000" dirty="0" smtClean="0"/>
              <a:t> …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… </a:t>
            </a:r>
            <a:r>
              <a:rPr lang="de-DE" sz="2000" dirty="0" err="1" smtClean="0"/>
              <a:t>is</a:t>
            </a:r>
            <a:r>
              <a:rPr lang="de-DE" sz="2000" dirty="0" smtClean="0"/>
              <a:t> ...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I </a:t>
            </a:r>
            <a:r>
              <a:rPr lang="de-DE" sz="2000" dirty="0" err="1" smtClean="0"/>
              <a:t>have</a:t>
            </a:r>
            <a:r>
              <a:rPr lang="de-DE" sz="2000" dirty="0" smtClean="0"/>
              <a:t> / </a:t>
            </a:r>
            <a:r>
              <a:rPr lang="de-DE" sz="2000" dirty="0" err="1" smtClean="0"/>
              <a:t>don‘t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pet</a:t>
            </a:r>
            <a:r>
              <a:rPr lang="de-DE" sz="2000" dirty="0" smtClean="0"/>
              <a:t>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smtClean="0"/>
              <a:t>…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boring</a:t>
            </a:r>
            <a:r>
              <a:rPr lang="de-DE" sz="2000" dirty="0" smtClean="0"/>
              <a:t>, but I like …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season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…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I </a:t>
            </a:r>
            <a:r>
              <a:rPr lang="de-DE" sz="2000" dirty="0" err="1" smtClean="0"/>
              <a:t>love</a:t>
            </a:r>
            <a:r>
              <a:rPr lang="de-DE" sz="2000" dirty="0" smtClean="0"/>
              <a:t> …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8293752" y="1881746"/>
            <a:ext cx="2706207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photo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your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hobby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pet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favourite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food</a:t>
            </a:r>
            <a:endParaRPr lang="de-DE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7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95587" y="763810"/>
            <a:ext cx="2705100" cy="763819"/>
          </a:xfrm>
          <a:gradFill flip="none" rotWithShape="1">
            <a:gsLst>
              <a:gs pos="4000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38100" dist="25400" dir="5400000" rotWithShape="0">
              <a:srgbClr val="000000">
                <a:alpha val="25000"/>
              </a:srgbClr>
            </a:outerShdw>
            <a:softEdge rad="762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Your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name</a:t>
            </a:r>
            <a:endParaRPr lang="de-DE" i="1" dirty="0">
              <a:solidFill>
                <a:schemeClr val="accent3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I‘m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...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have</a:t>
            </a:r>
            <a:r>
              <a:rPr lang="de-DE" sz="2000" dirty="0" smtClean="0"/>
              <a:t> / </a:t>
            </a:r>
            <a:r>
              <a:rPr lang="de-DE" sz="2000" dirty="0" err="1" smtClean="0"/>
              <a:t>don‘t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… </a:t>
            </a:r>
            <a:r>
              <a:rPr lang="de-DE" sz="2000" dirty="0" err="1" smtClean="0"/>
              <a:t>brothers</a:t>
            </a:r>
            <a:r>
              <a:rPr lang="de-DE" sz="2000" dirty="0" smtClean="0"/>
              <a:t>/</a:t>
            </a:r>
            <a:r>
              <a:rPr lang="de-DE" sz="2000" dirty="0" err="1" smtClean="0"/>
              <a:t>sisters</a:t>
            </a:r>
            <a:r>
              <a:rPr lang="de-DE" sz="2000" dirty="0" smtClean="0"/>
              <a:t>. 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hobby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...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love</a:t>
            </a:r>
            <a:r>
              <a:rPr lang="de-DE" sz="2000" dirty="0" smtClean="0"/>
              <a:t> …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… </a:t>
            </a:r>
            <a:r>
              <a:rPr lang="de-DE" sz="2000" dirty="0" err="1" smtClean="0"/>
              <a:t>is</a:t>
            </a:r>
            <a:r>
              <a:rPr lang="de-DE" sz="2000" dirty="0" smtClean="0"/>
              <a:t> ...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have</a:t>
            </a:r>
            <a:r>
              <a:rPr lang="de-DE" sz="2000" dirty="0" smtClean="0"/>
              <a:t> / </a:t>
            </a:r>
            <a:r>
              <a:rPr lang="de-DE" sz="2000" dirty="0" err="1" smtClean="0"/>
              <a:t>don‘t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pet</a:t>
            </a:r>
            <a:r>
              <a:rPr lang="de-DE" sz="2000" dirty="0" smtClean="0"/>
              <a:t>. </a:t>
            </a:r>
          </a:p>
          <a:p>
            <a:r>
              <a:rPr lang="de-DE" sz="2000" dirty="0" smtClean="0"/>
              <a:t>…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boring</a:t>
            </a:r>
            <a:r>
              <a:rPr lang="de-DE" sz="2000" dirty="0" smtClean="0"/>
              <a:t>, but I like … 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season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…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I </a:t>
            </a:r>
            <a:r>
              <a:rPr lang="de-DE" sz="2000" dirty="0" err="1" smtClean="0"/>
              <a:t>love</a:t>
            </a:r>
            <a:r>
              <a:rPr lang="de-DE" sz="2000" dirty="0" smtClean="0"/>
              <a:t> …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 rot="20603618">
            <a:off x="8474528" y="2627226"/>
            <a:ext cx="2563586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endParaRPr lang="de-DE" dirty="0" smtClean="0"/>
          </a:p>
          <a:p>
            <a:pPr algn="ctr"/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photo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your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hobby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pet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favourite</a:t>
            </a:r>
            <a:r>
              <a:rPr lang="de-DE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3">
                    <a:lumMod val="75000"/>
                  </a:schemeClr>
                </a:solidFill>
              </a:rPr>
              <a:t>food</a:t>
            </a:r>
            <a:endParaRPr lang="de-DE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Breitbild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</vt:lpstr>
      <vt:lpstr>Wingdings 3</vt:lpstr>
      <vt:lpstr>Fetzen</vt:lpstr>
      <vt:lpstr>Benutzerdefiniertes Design</vt:lpstr>
      <vt:lpstr>Facette</vt:lpstr>
      <vt:lpstr>PowerPoint-Präsentation</vt:lpstr>
      <vt:lpstr>Your name</vt:lpstr>
    </vt:vector>
  </TitlesOfParts>
  <Company>LISA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Berthelmann, Theresa</dc:creator>
  <cp:lastModifiedBy>Berthelmann, Theresa</cp:lastModifiedBy>
  <cp:revision>6</cp:revision>
  <dcterms:created xsi:type="dcterms:W3CDTF">2020-09-28T10:23:10Z</dcterms:created>
  <dcterms:modified xsi:type="dcterms:W3CDTF">2020-10-01T11:36:35Z</dcterms:modified>
</cp:coreProperties>
</file>