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  <p:sldMasterId id="2147483776" r:id="rId2"/>
    <p:sldMasterId id="2147483777" r:id="rId3"/>
  </p:sldMasterIdLst>
  <p:sldIdLst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D0838C3B-81D8-4D0F-A8D6-857416FF64D3}">
          <p14:sldIdLst>
            <p14:sldId id="259"/>
          </p14:sldIdLst>
        </p14:section>
        <p14:section name="Abschnitt ohne Titel" id="{53BD5EBA-DA34-494E-8FBD-9B7FC8544FEF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2E66-DB47-40C7-A26E-14AA5326A09E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7850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C7D1-9EE1-40E4-8DE3-5C157DEA4A46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E3DD-685D-4496-9456-359436DB58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3124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C7D1-9EE1-40E4-8DE3-5C157DEA4A46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E3DD-685D-4496-9456-359436DB58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8941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C7D1-9EE1-40E4-8DE3-5C157DEA4A46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E3DD-685D-4496-9456-359436DB5837}" type="slidenum">
              <a:rPr lang="de-DE" smtClean="0"/>
              <a:t>‹Nr.›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305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C7D1-9EE1-40E4-8DE3-5C157DEA4A46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E3DD-685D-4496-9456-359436DB58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349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C7D1-9EE1-40E4-8DE3-5C157DEA4A46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E3DD-685D-4496-9456-359436DB5837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9231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C7D1-9EE1-40E4-8DE3-5C157DEA4A46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E3DD-685D-4496-9456-359436DB58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518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C7D1-9EE1-40E4-8DE3-5C157DEA4A46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E3DD-685D-4496-9456-359436DB58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7537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C7D1-9EE1-40E4-8DE3-5C157DEA4A46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E3DD-685D-4496-9456-359436DB58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3133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C7D1-9EE1-40E4-8DE3-5C157DEA4A46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E3DD-685D-4496-9456-359436DB58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345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C7D1-9EE1-40E4-8DE3-5C157DEA4A46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E3DD-685D-4496-9456-359436DB58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7635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C7D1-9EE1-40E4-8DE3-5C157DEA4A46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E3DD-685D-4496-9456-359436DB58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5002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C7D1-9EE1-40E4-8DE3-5C157DEA4A46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E3DD-685D-4496-9456-359436DB58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4950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C7D1-9EE1-40E4-8DE3-5C157DEA4A46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E3DD-685D-4496-9456-359436DB58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80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C7D1-9EE1-40E4-8DE3-5C157DEA4A46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E3DD-685D-4496-9456-359436DB58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13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C7D1-9EE1-40E4-8DE3-5C157DEA4A46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E3DD-685D-4496-9456-359436DB58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38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C7D1-9EE1-40E4-8DE3-5C157DEA4A46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E3DD-685D-4496-9456-359436DB58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9079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32E66-DB47-40C7-A26E-14AA5326A09E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3157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1C7D1-9EE1-40E4-8DE3-5C157DEA4A46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3E3DD-685D-4496-9456-359436DB58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2220528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32E66-DB47-40C7-A26E-14AA5326A09E}" type="datetimeFigureOut">
              <a:rPr lang="de-DE" smtClean="0"/>
              <a:t>01.10.2020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530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2" r:id="rId15"/>
    <p:sldLayoutId id="21474837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4176487" y="890810"/>
            <a:ext cx="2705100" cy="763819"/>
          </a:xfrm>
          <a:prstGeom prst="rect">
            <a:avLst/>
          </a:prstGeom>
          <a:gradFill flip="none" rotWithShape="1">
            <a:gsLst>
              <a:gs pos="4000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12700" cap="rnd" cmpd="sng" algn="ctr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</a:ln>
          <a:effectLst>
            <a:outerShdw blurRad="38100" dist="25400" dir="5400000" rotWithShape="0">
              <a:srgbClr val="000000">
                <a:alpha val="25000"/>
              </a:srgbClr>
            </a:outerShdw>
            <a:softEdge rad="7620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77500" lnSpcReduction="20000"/>
            <a:scene3d>
              <a:camera prst="orthographicFront"/>
              <a:lightRig rig="threePt" dir="t"/>
            </a:scene3d>
            <a:sp3d>
              <a:bevelT w="12700"/>
            </a:sp3d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i="1" dirty="0" err="1" smtClean="0">
                <a:solidFill>
                  <a:schemeClr val="accent2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Your</a:t>
            </a:r>
            <a:r>
              <a:rPr lang="de-DE" i="1" dirty="0" smtClean="0">
                <a:solidFill>
                  <a:schemeClr val="accent2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de-DE" i="1" dirty="0" err="1" smtClean="0">
                <a:solidFill>
                  <a:schemeClr val="accent2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name</a:t>
            </a:r>
            <a:endParaRPr lang="de-DE" i="1" dirty="0">
              <a:solidFill>
                <a:schemeClr val="accent2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1636712" y="2387600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2000" dirty="0" err="1" smtClean="0"/>
              <a:t>I‘m</a:t>
            </a:r>
            <a:r>
              <a:rPr lang="de-DE" sz="2000" dirty="0" smtClean="0"/>
              <a:t> </a:t>
            </a:r>
            <a:r>
              <a:rPr lang="de-DE" sz="2000" dirty="0" err="1" smtClean="0"/>
              <a:t>from</a:t>
            </a:r>
            <a:r>
              <a:rPr lang="de-DE" sz="2000" dirty="0" smtClean="0"/>
              <a:t> ...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2000" dirty="0" smtClean="0"/>
              <a:t>I </a:t>
            </a:r>
            <a:r>
              <a:rPr lang="de-DE" sz="2000" dirty="0" err="1" smtClean="0"/>
              <a:t>have</a:t>
            </a:r>
            <a:r>
              <a:rPr lang="de-DE" sz="2000" dirty="0" smtClean="0"/>
              <a:t> / </a:t>
            </a:r>
            <a:r>
              <a:rPr lang="de-DE" sz="2000" dirty="0" err="1" smtClean="0"/>
              <a:t>don‘t</a:t>
            </a:r>
            <a:r>
              <a:rPr lang="de-DE" sz="2000" dirty="0" smtClean="0"/>
              <a:t> </a:t>
            </a:r>
            <a:r>
              <a:rPr lang="de-DE" sz="2000" dirty="0" err="1" smtClean="0"/>
              <a:t>have</a:t>
            </a:r>
            <a:r>
              <a:rPr lang="de-DE" sz="2000" dirty="0" smtClean="0"/>
              <a:t> … </a:t>
            </a:r>
            <a:r>
              <a:rPr lang="de-DE" sz="2000" dirty="0" err="1" smtClean="0"/>
              <a:t>brothers</a:t>
            </a:r>
            <a:r>
              <a:rPr lang="de-DE" sz="2000" dirty="0" smtClean="0"/>
              <a:t>/</a:t>
            </a:r>
            <a:r>
              <a:rPr lang="de-DE" sz="2000" dirty="0" err="1" smtClean="0"/>
              <a:t>sisters</a:t>
            </a:r>
            <a:r>
              <a:rPr lang="de-DE" sz="2000" dirty="0" smtClean="0"/>
              <a:t>.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2000" dirty="0" err="1" smtClean="0"/>
              <a:t>My</a:t>
            </a:r>
            <a:r>
              <a:rPr lang="de-DE" sz="2000" dirty="0" smtClean="0"/>
              <a:t> </a:t>
            </a:r>
            <a:r>
              <a:rPr lang="de-DE" sz="2000" dirty="0" err="1" smtClean="0"/>
              <a:t>favourite</a:t>
            </a:r>
            <a:r>
              <a:rPr lang="de-DE" sz="2000" dirty="0" smtClean="0"/>
              <a:t> </a:t>
            </a:r>
            <a:r>
              <a:rPr lang="de-DE" sz="2000" dirty="0" err="1" smtClean="0"/>
              <a:t>hobby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...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2000" dirty="0" smtClean="0"/>
              <a:t>I </a:t>
            </a:r>
            <a:r>
              <a:rPr lang="de-DE" sz="2000" dirty="0" err="1" smtClean="0"/>
              <a:t>love</a:t>
            </a:r>
            <a:r>
              <a:rPr lang="de-DE" sz="2000" dirty="0" smtClean="0"/>
              <a:t> …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2000" dirty="0" err="1" smtClean="0"/>
              <a:t>My</a:t>
            </a:r>
            <a:r>
              <a:rPr lang="de-DE" sz="2000" dirty="0" smtClean="0"/>
              <a:t> </a:t>
            </a:r>
            <a:r>
              <a:rPr lang="de-DE" sz="2000" dirty="0" err="1" smtClean="0"/>
              <a:t>favourite</a:t>
            </a:r>
            <a:r>
              <a:rPr lang="de-DE" sz="2000" dirty="0" smtClean="0"/>
              <a:t> … </a:t>
            </a:r>
            <a:r>
              <a:rPr lang="de-DE" sz="2000" dirty="0" err="1" smtClean="0"/>
              <a:t>is</a:t>
            </a:r>
            <a:r>
              <a:rPr lang="de-DE" sz="2000" dirty="0" smtClean="0"/>
              <a:t> ...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2000" dirty="0" smtClean="0"/>
              <a:t>I </a:t>
            </a:r>
            <a:r>
              <a:rPr lang="de-DE" sz="2000" dirty="0" err="1" smtClean="0"/>
              <a:t>have</a:t>
            </a:r>
            <a:r>
              <a:rPr lang="de-DE" sz="2000" dirty="0" smtClean="0"/>
              <a:t> / </a:t>
            </a:r>
            <a:r>
              <a:rPr lang="de-DE" sz="2000" dirty="0" err="1" smtClean="0"/>
              <a:t>don‘t</a:t>
            </a:r>
            <a:r>
              <a:rPr lang="de-DE" sz="2000" dirty="0" smtClean="0"/>
              <a:t> </a:t>
            </a:r>
            <a:r>
              <a:rPr lang="de-DE" sz="2000" dirty="0" err="1" smtClean="0"/>
              <a:t>have</a:t>
            </a:r>
            <a:r>
              <a:rPr lang="de-DE" sz="2000" dirty="0" smtClean="0"/>
              <a:t> a </a:t>
            </a:r>
            <a:r>
              <a:rPr lang="de-DE" sz="2000" dirty="0" err="1" smtClean="0"/>
              <a:t>pet</a:t>
            </a:r>
            <a:r>
              <a:rPr lang="de-DE" sz="2000" dirty="0" smtClean="0"/>
              <a:t>.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2000" dirty="0" smtClean="0"/>
              <a:t>…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boring</a:t>
            </a:r>
            <a:r>
              <a:rPr lang="de-DE" sz="2000" dirty="0" smtClean="0"/>
              <a:t>, but I like …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2000" dirty="0" err="1" smtClean="0"/>
              <a:t>My</a:t>
            </a:r>
            <a:r>
              <a:rPr lang="de-DE" sz="2000" dirty="0" smtClean="0"/>
              <a:t> </a:t>
            </a:r>
            <a:r>
              <a:rPr lang="de-DE" sz="2000" dirty="0" err="1" smtClean="0"/>
              <a:t>favourite</a:t>
            </a:r>
            <a:r>
              <a:rPr lang="de-DE" sz="2000" dirty="0" smtClean="0"/>
              <a:t> </a:t>
            </a:r>
            <a:r>
              <a:rPr lang="de-DE" sz="2000" dirty="0" err="1" smtClean="0"/>
              <a:t>season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… </a:t>
            </a:r>
            <a:r>
              <a:rPr lang="de-DE" sz="2000" dirty="0" err="1" smtClean="0"/>
              <a:t>because</a:t>
            </a:r>
            <a:r>
              <a:rPr lang="de-DE" sz="2000" dirty="0" smtClean="0"/>
              <a:t> I </a:t>
            </a:r>
            <a:r>
              <a:rPr lang="de-DE" sz="2000" dirty="0" err="1" smtClean="0"/>
              <a:t>love</a:t>
            </a:r>
            <a:r>
              <a:rPr lang="de-DE" sz="2000" dirty="0" smtClean="0"/>
              <a:t> …</a:t>
            </a:r>
            <a:endParaRPr lang="de-DE" sz="2000" dirty="0"/>
          </a:p>
        </p:txBody>
      </p:sp>
      <p:sp>
        <p:nvSpPr>
          <p:cNvPr id="8" name="Textfeld 7"/>
          <p:cNvSpPr txBox="1"/>
          <p:nvPr/>
        </p:nvSpPr>
        <p:spPr>
          <a:xfrm>
            <a:off x="8293752" y="1881746"/>
            <a:ext cx="2706207" cy="120032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endParaRPr lang="de-DE" dirty="0" smtClean="0"/>
          </a:p>
          <a:p>
            <a:pPr algn="ctr"/>
            <a:r>
              <a:rPr lang="de-DE" i="1" dirty="0" smtClean="0">
                <a:solidFill>
                  <a:schemeClr val="accent3">
                    <a:lumMod val="75000"/>
                  </a:schemeClr>
                </a:solidFill>
              </a:rPr>
              <a:t>a </a:t>
            </a:r>
            <a:r>
              <a:rPr lang="de-DE" i="1" dirty="0" err="1" smtClean="0">
                <a:solidFill>
                  <a:schemeClr val="accent3">
                    <a:lumMod val="75000"/>
                  </a:schemeClr>
                </a:solidFill>
              </a:rPr>
              <a:t>photo</a:t>
            </a:r>
            <a:r>
              <a:rPr lang="de-DE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i="1" dirty="0" err="1" smtClean="0">
                <a:solidFill>
                  <a:schemeClr val="accent3">
                    <a:lumMod val="75000"/>
                  </a:schemeClr>
                </a:solidFill>
              </a:rPr>
              <a:t>of</a:t>
            </a:r>
            <a:r>
              <a:rPr lang="de-DE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i="1" dirty="0" err="1" smtClean="0">
                <a:solidFill>
                  <a:schemeClr val="accent3">
                    <a:lumMod val="75000"/>
                  </a:schemeClr>
                </a:solidFill>
              </a:rPr>
              <a:t>your</a:t>
            </a:r>
            <a:r>
              <a:rPr lang="de-DE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i="1" dirty="0" err="1" smtClean="0">
                <a:solidFill>
                  <a:schemeClr val="accent3">
                    <a:lumMod val="75000"/>
                  </a:schemeClr>
                </a:solidFill>
              </a:rPr>
              <a:t>hobby</a:t>
            </a:r>
            <a:r>
              <a:rPr lang="de-DE" i="1" dirty="0" smtClean="0">
                <a:solidFill>
                  <a:schemeClr val="accent3">
                    <a:lumMod val="75000"/>
                  </a:schemeClr>
                </a:solidFill>
              </a:rPr>
              <a:t> / </a:t>
            </a:r>
            <a:r>
              <a:rPr lang="de-DE" i="1" dirty="0" err="1" smtClean="0">
                <a:solidFill>
                  <a:schemeClr val="accent3">
                    <a:lumMod val="75000"/>
                  </a:schemeClr>
                </a:solidFill>
              </a:rPr>
              <a:t>pet</a:t>
            </a:r>
            <a:r>
              <a:rPr lang="de-DE" i="1" dirty="0" smtClean="0">
                <a:solidFill>
                  <a:schemeClr val="accent3">
                    <a:lumMod val="75000"/>
                  </a:schemeClr>
                </a:solidFill>
              </a:rPr>
              <a:t> / </a:t>
            </a:r>
            <a:r>
              <a:rPr lang="de-DE" i="1" dirty="0" err="1" smtClean="0">
                <a:solidFill>
                  <a:schemeClr val="accent3">
                    <a:lumMod val="75000"/>
                  </a:schemeClr>
                </a:solidFill>
              </a:rPr>
              <a:t>favourite</a:t>
            </a:r>
            <a:r>
              <a:rPr lang="de-DE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i="1" dirty="0" err="1" smtClean="0">
                <a:solidFill>
                  <a:schemeClr val="accent3">
                    <a:lumMod val="75000"/>
                  </a:schemeClr>
                </a:solidFill>
              </a:rPr>
              <a:t>food</a:t>
            </a:r>
            <a:endParaRPr lang="de-DE" i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17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95587" y="763810"/>
            <a:ext cx="2705100" cy="763819"/>
          </a:xfrm>
          <a:gradFill flip="none" rotWithShape="1">
            <a:gsLst>
              <a:gs pos="4000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outerShdw blurRad="38100" dist="25400" dir="5400000" rotWithShape="0">
              <a:srgbClr val="000000">
                <a:alpha val="25000"/>
              </a:srgbClr>
            </a:outerShdw>
            <a:softEdge rad="7620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threePt" dir="t"/>
            </a:scene3d>
            <a:sp3d>
              <a:bevelT w="12700"/>
            </a:sp3d>
          </a:bodyPr>
          <a:lstStyle/>
          <a:p>
            <a:pPr algn="ctr"/>
            <a:r>
              <a:rPr lang="de-DE" i="1" dirty="0" err="1" smtClean="0">
                <a:solidFill>
                  <a:schemeClr val="accent3">
                    <a:lumMod val="7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Your</a:t>
            </a:r>
            <a:r>
              <a:rPr lang="de-DE" i="1" dirty="0" smtClean="0">
                <a:solidFill>
                  <a:schemeClr val="accent3">
                    <a:lumMod val="7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de-DE" i="1" dirty="0" err="1" smtClean="0">
                <a:solidFill>
                  <a:schemeClr val="accent3">
                    <a:lumMod val="7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name</a:t>
            </a:r>
            <a:endParaRPr lang="de-DE" i="1" dirty="0">
              <a:solidFill>
                <a:schemeClr val="accent3">
                  <a:lumMod val="75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000" dirty="0" err="1" smtClean="0"/>
              <a:t>I‘m</a:t>
            </a:r>
            <a:r>
              <a:rPr lang="de-DE" sz="2000" dirty="0" smtClean="0"/>
              <a:t> </a:t>
            </a:r>
            <a:r>
              <a:rPr lang="de-DE" sz="2000" dirty="0" err="1" smtClean="0"/>
              <a:t>from</a:t>
            </a:r>
            <a:r>
              <a:rPr lang="de-DE" sz="2000" dirty="0" smtClean="0"/>
              <a:t> ... </a:t>
            </a:r>
          </a:p>
          <a:p>
            <a:r>
              <a:rPr lang="de-DE" sz="2000" dirty="0" smtClean="0"/>
              <a:t>I </a:t>
            </a:r>
            <a:r>
              <a:rPr lang="de-DE" sz="2000" dirty="0" err="1" smtClean="0"/>
              <a:t>have</a:t>
            </a:r>
            <a:r>
              <a:rPr lang="de-DE" sz="2000" dirty="0" smtClean="0"/>
              <a:t> / </a:t>
            </a:r>
            <a:r>
              <a:rPr lang="de-DE" sz="2000" dirty="0" err="1" smtClean="0"/>
              <a:t>don‘t</a:t>
            </a:r>
            <a:r>
              <a:rPr lang="de-DE" sz="2000" dirty="0" smtClean="0"/>
              <a:t> </a:t>
            </a:r>
            <a:r>
              <a:rPr lang="de-DE" sz="2000" dirty="0" err="1" smtClean="0"/>
              <a:t>have</a:t>
            </a:r>
            <a:r>
              <a:rPr lang="de-DE" sz="2000" dirty="0" smtClean="0"/>
              <a:t> … </a:t>
            </a:r>
            <a:r>
              <a:rPr lang="de-DE" sz="2000" dirty="0" err="1" smtClean="0"/>
              <a:t>brothers</a:t>
            </a:r>
            <a:r>
              <a:rPr lang="de-DE" sz="2000" dirty="0" smtClean="0"/>
              <a:t>/</a:t>
            </a:r>
            <a:r>
              <a:rPr lang="de-DE" sz="2000" dirty="0" err="1" smtClean="0"/>
              <a:t>sisters</a:t>
            </a:r>
            <a:r>
              <a:rPr lang="de-DE" sz="2000" dirty="0" smtClean="0"/>
              <a:t>. </a:t>
            </a:r>
          </a:p>
          <a:p>
            <a:r>
              <a:rPr lang="de-DE" sz="2000" dirty="0" err="1" smtClean="0"/>
              <a:t>My</a:t>
            </a:r>
            <a:r>
              <a:rPr lang="de-DE" sz="2000" dirty="0" smtClean="0"/>
              <a:t> </a:t>
            </a:r>
            <a:r>
              <a:rPr lang="de-DE" sz="2000" dirty="0" err="1" smtClean="0"/>
              <a:t>favourite</a:t>
            </a:r>
            <a:r>
              <a:rPr lang="de-DE" sz="2000" dirty="0" smtClean="0"/>
              <a:t> </a:t>
            </a:r>
            <a:r>
              <a:rPr lang="de-DE" sz="2000" dirty="0" err="1" smtClean="0"/>
              <a:t>hobby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... </a:t>
            </a:r>
          </a:p>
          <a:p>
            <a:r>
              <a:rPr lang="de-DE" sz="2000" dirty="0" smtClean="0"/>
              <a:t>I </a:t>
            </a:r>
            <a:r>
              <a:rPr lang="de-DE" sz="2000" dirty="0" err="1" smtClean="0"/>
              <a:t>love</a:t>
            </a:r>
            <a:r>
              <a:rPr lang="de-DE" sz="2000" dirty="0" smtClean="0"/>
              <a:t> …</a:t>
            </a:r>
          </a:p>
          <a:p>
            <a:r>
              <a:rPr lang="de-DE" sz="2000" dirty="0" err="1" smtClean="0"/>
              <a:t>My</a:t>
            </a:r>
            <a:r>
              <a:rPr lang="de-DE" sz="2000" dirty="0" smtClean="0"/>
              <a:t> </a:t>
            </a:r>
            <a:r>
              <a:rPr lang="de-DE" sz="2000" dirty="0" err="1" smtClean="0"/>
              <a:t>favourite</a:t>
            </a:r>
            <a:r>
              <a:rPr lang="de-DE" sz="2000" dirty="0" smtClean="0"/>
              <a:t> … </a:t>
            </a:r>
            <a:r>
              <a:rPr lang="de-DE" sz="2000" dirty="0" err="1" smtClean="0"/>
              <a:t>is</a:t>
            </a:r>
            <a:r>
              <a:rPr lang="de-DE" sz="2000" dirty="0" smtClean="0"/>
              <a:t> ... </a:t>
            </a:r>
          </a:p>
          <a:p>
            <a:r>
              <a:rPr lang="de-DE" sz="2000" dirty="0" smtClean="0"/>
              <a:t>I </a:t>
            </a:r>
            <a:r>
              <a:rPr lang="de-DE" sz="2000" dirty="0" err="1" smtClean="0"/>
              <a:t>have</a:t>
            </a:r>
            <a:r>
              <a:rPr lang="de-DE" sz="2000" dirty="0" smtClean="0"/>
              <a:t> / </a:t>
            </a:r>
            <a:r>
              <a:rPr lang="de-DE" sz="2000" dirty="0" err="1" smtClean="0"/>
              <a:t>don‘t</a:t>
            </a:r>
            <a:r>
              <a:rPr lang="de-DE" sz="2000" dirty="0" smtClean="0"/>
              <a:t> </a:t>
            </a:r>
            <a:r>
              <a:rPr lang="de-DE" sz="2000" dirty="0" err="1" smtClean="0"/>
              <a:t>have</a:t>
            </a:r>
            <a:r>
              <a:rPr lang="de-DE" sz="2000" dirty="0" smtClean="0"/>
              <a:t> a </a:t>
            </a:r>
            <a:r>
              <a:rPr lang="de-DE" sz="2000" dirty="0" err="1" smtClean="0"/>
              <a:t>pet</a:t>
            </a:r>
            <a:r>
              <a:rPr lang="de-DE" sz="2000" dirty="0" smtClean="0"/>
              <a:t>. </a:t>
            </a:r>
          </a:p>
          <a:p>
            <a:r>
              <a:rPr lang="de-DE" sz="2000" dirty="0" smtClean="0"/>
              <a:t>…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boring</a:t>
            </a:r>
            <a:r>
              <a:rPr lang="de-DE" sz="2000" dirty="0" smtClean="0"/>
              <a:t>, but I like … </a:t>
            </a:r>
          </a:p>
          <a:p>
            <a:r>
              <a:rPr lang="de-DE" sz="2000" dirty="0" err="1" smtClean="0"/>
              <a:t>My</a:t>
            </a:r>
            <a:r>
              <a:rPr lang="de-DE" sz="2000" dirty="0" smtClean="0"/>
              <a:t> </a:t>
            </a:r>
            <a:r>
              <a:rPr lang="de-DE" sz="2000" dirty="0" err="1" smtClean="0"/>
              <a:t>favourite</a:t>
            </a:r>
            <a:r>
              <a:rPr lang="de-DE" sz="2000" dirty="0" smtClean="0"/>
              <a:t> </a:t>
            </a:r>
            <a:r>
              <a:rPr lang="de-DE" sz="2000" dirty="0" err="1" smtClean="0"/>
              <a:t>season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… </a:t>
            </a:r>
            <a:r>
              <a:rPr lang="de-DE" sz="2000" dirty="0" err="1" smtClean="0"/>
              <a:t>because</a:t>
            </a:r>
            <a:r>
              <a:rPr lang="de-DE" sz="2000" dirty="0" smtClean="0"/>
              <a:t> I </a:t>
            </a:r>
            <a:r>
              <a:rPr lang="de-DE" sz="2000" dirty="0" err="1" smtClean="0"/>
              <a:t>love</a:t>
            </a:r>
            <a:r>
              <a:rPr lang="de-DE" sz="2000" dirty="0" smtClean="0"/>
              <a:t> …</a:t>
            </a:r>
            <a:endParaRPr lang="de-DE" sz="2000" dirty="0"/>
          </a:p>
        </p:txBody>
      </p:sp>
      <p:sp>
        <p:nvSpPr>
          <p:cNvPr id="6" name="Textfeld 5"/>
          <p:cNvSpPr txBox="1"/>
          <p:nvPr/>
        </p:nvSpPr>
        <p:spPr>
          <a:xfrm rot="20603618">
            <a:off x="8474528" y="2627226"/>
            <a:ext cx="2563586" cy="147732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endParaRPr lang="de-DE" dirty="0" smtClean="0"/>
          </a:p>
          <a:p>
            <a:pPr algn="ctr"/>
            <a:r>
              <a:rPr lang="de-DE" i="1" dirty="0" smtClean="0">
                <a:solidFill>
                  <a:schemeClr val="accent3">
                    <a:lumMod val="75000"/>
                  </a:schemeClr>
                </a:solidFill>
              </a:rPr>
              <a:t>a </a:t>
            </a:r>
            <a:r>
              <a:rPr lang="de-DE" i="1" dirty="0" err="1" smtClean="0">
                <a:solidFill>
                  <a:schemeClr val="accent3">
                    <a:lumMod val="75000"/>
                  </a:schemeClr>
                </a:solidFill>
              </a:rPr>
              <a:t>photo</a:t>
            </a:r>
            <a:r>
              <a:rPr lang="de-DE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i="1" dirty="0" err="1" smtClean="0">
                <a:solidFill>
                  <a:schemeClr val="accent3">
                    <a:lumMod val="75000"/>
                  </a:schemeClr>
                </a:solidFill>
              </a:rPr>
              <a:t>of</a:t>
            </a:r>
            <a:r>
              <a:rPr lang="de-DE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i="1" dirty="0" err="1" smtClean="0">
                <a:solidFill>
                  <a:schemeClr val="accent3">
                    <a:lumMod val="75000"/>
                  </a:schemeClr>
                </a:solidFill>
              </a:rPr>
              <a:t>your</a:t>
            </a:r>
            <a:r>
              <a:rPr lang="de-DE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i="1" dirty="0" err="1" smtClean="0">
                <a:solidFill>
                  <a:schemeClr val="accent3">
                    <a:lumMod val="75000"/>
                  </a:schemeClr>
                </a:solidFill>
              </a:rPr>
              <a:t>hobby</a:t>
            </a:r>
            <a:r>
              <a:rPr lang="de-DE" i="1" dirty="0" smtClean="0">
                <a:solidFill>
                  <a:schemeClr val="accent3">
                    <a:lumMod val="75000"/>
                  </a:schemeClr>
                </a:solidFill>
              </a:rPr>
              <a:t> / </a:t>
            </a:r>
            <a:r>
              <a:rPr lang="de-DE" i="1" dirty="0" err="1" smtClean="0">
                <a:solidFill>
                  <a:schemeClr val="accent3">
                    <a:lumMod val="75000"/>
                  </a:schemeClr>
                </a:solidFill>
              </a:rPr>
              <a:t>pet</a:t>
            </a:r>
            <a:r>
              <a:rPr lang="de-DE" i="1" dirty="0" smtClean="0">
                <a:solidFill>
                  <a:schemeClr val="accent3">
                    <a:lumMod val="75000"/>
                  </a:schemeClr>
                </a:solidFill>
              </a:rPr>
              <a:t> / </a:t>
            </a:r>
            <a:r>
              <a:rPr lang="de-DE" i="1" dirty="0" err="1" smtClean="0">
                <a:solidFill>
                  <a:schemeClr val="accent3">
                    <a:lumMod val="75000"/>
                  </a:schemeClr>
                </a:solidFill>
              </a:rPr>
              <a:t>favourite</a:t>
            </a:r>
            <a:r>
              <a:rPr lang="de-DE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i="1" dirty="0" err="1" smtClean="0">
                <a:solidFill>
                  <a:schemeClr val="accent3">
                    <a:lumMod val="75000"/>
                  </a:schemeClr>
                </a:solidFill>
              </a:rPr>
              <a:t>food</a:t>
            </a:r>
            <a:endParaRPr lang="de-DE" i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44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122</Words>
  <Application>Microsoft Office PowerPoint</Application>
  <PresentationFormat>Breitbild</PresentationFormat>
  <Paragraphs>22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2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</vt:lpstr>
      <vt:lpstr>Wingdings 3</vt:lpstr>
      <vt:lpstr>Fetzen</vt:lpstr>
      <vt:lpstr>Benutzerdefiniertes Design</vt:lpstr>
      <vt:lpstr>Facette</vt:lpstr>
      <vt:lpstr>PowerPoint-Präsentation</vt:lpstr>
      <vt:lpstr>Your name</vt:lpstr>
    </vt:vector>
  </TitlesOfParts>
  <Company>LISA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Berthelmann, Theresa</dc:creator>
  <cp:lastModifiedBy>Berthelmann, Theresa</cp:lastModifiedBy>
  <cp:revision>6</cp:revision>
  <dcterms:created xsi:type="dcterms:W3CDTF">2020-09-28T10:23:10Z</dcterms:created>
  <dcterms:modified xsi:type="dcterms:W3CDTF">2020-10-01T11:36:35Z</dcterms:modified>
</cp:coreProperties>
</file>