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1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108C-ED69-4DA1-AE79-64A177F4DEE0}" type="datetimeFigureOut">
              <a:rPr lang="de-DE" smtClean="0"/>
              <a:t>05.11.2020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7E848-E4B6-41BF-9B29-2B1B5603CC5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E848-E4B6-41BF-9B29-2B1B5603CC5F}" type="slidenum">
              <a:rPr lang="de-DE" smtClean="0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E848-E4B6-41BF-9B29-2B1B5603CC5F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E4AF0-AB94-4459-B670-82C7FA48515B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2D319E-09C4-40EE-92F5-E06CA5E6868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Ein Urlaub in Albanien</a:t>
            </a:r>
          </a:p>
        </p:txBody>
      </p:sp>
      <p:pic>
        <p:nvPicPr>
          <p:cNvPr id="6" name="Inhaltsplatzhalter 5" descr="ALBAN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704" y="1935163"/>
            <a:ext cx="6590592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Die Reiseroute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2"/>
          </p:nvPr>
        </p:nvSpPr>
        <p:spPr>
          <a:xfrm>
            <a:off x="611560" y="1340768"/>
            <a:ext cx="2448272" cy="4907632"/>
          </a:xfrm>
        </p:spPr>
        <p:txBody>
          <a:bodyPr/>
          <a:lstStyle/>
          <a:p>
            <a:endParaRPr lang="de-DE" dirty="0"/>
          </a:p>
          <a:p>
            <a:r>
              <a:rPr lang="de-DE" sz="1800" dirty="0"/>
              <a:t>Von Deutschland nach Albanien durchquert man folgende Länder:</a:t>
            </a:r>
          </a:p>
          <a:p>
            <a:endParaRPr lang="de-DE" sz="1800" dirty="0"/>
          </a:p>
          <a:p>
            <a:r>
              <a:rPr lang="de-DE" sz="1800" i="1" dirty="0"/>
              <a:t>Tschechien, Österreich, Slowenien, Kroatien und Montenegro</a:t>
            </a:r>
          </a:p>
        </p:txBody>
      </p:sp>
      <p:pic>
        <p:nvPicPr>
          <p:cNvPr id="7" name="Inhaltsplatzhalter 6" descr="701px-Albania_in_Europe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83088" y="1340768"/>
            <a:ext cx="5623928" cy="4805611"/>
          </a:xfrm>
        </p:spPr>
      </p:pic>
      <p:sp>
        <p:nvSpPr>
          <p:cNvPr id="8" name="Ellipse 7"/>
          <p:cNvSpPr/>
          <p:nvPr/>
        </p:nvSpPr>
        <p:spPr>
          <a:xfrm>
            <a:off x="5508104" y="393305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8" idx="5"/>
          </p:cNvCxnSpPr>
          <p:nvPr/>
        </p:nvCxnSpPr>
        <p:spPr>
          <a:xfrm>
            <a:off x="5569567" y="3994519"/>
            <a:ext cx="874641" cy="137869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/>
          <a:lstStyle/>
          <a:p>
            <a:r>
              <a:rPr lang="de-DE" dirty="0"/>
              <a:t>Steckbrief: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/>
          <a:lstStyle/>
          <a:p>
            <a:pPr>
              <a:buNone/>
            </a:pPr>
            <a:endParaRPr lang="de-DE" sz="2000" dirty="0"/>
          </a:p>
          <a:p>
            <a:pPr>
              <a:buNone/>
            </a:pPr>
            <a:r>
              <a:rPr lang="de-DE" sz="2000" dirty="0"/>
              <a:t>Hauptstadt:		Tirana</a:t>
            </a:r>
          </a:p>
          <a:p>
            <a:pPr>
              <a:buNone/>
            </a:pPr>
            <a:r>
              <a:rPr lang="de-DE" sz="2000" dirty="0"/>
              <a:t>Sprache:		Albanisch</a:t>
            </a:r>
          </a:p>
          <a:p>
            <a:pPr>
              <a:buNone/>
            </a:pPr>
            <a:r>
              <a:rPr lang="de-DE" sz="2000" dirty="0"/>
              <a:t>Währung:		Lek</a:t>
            </a:r>
          </a:p>
          <a:p>
            <a:pPr>
              <a:buNone/>
            </a:pPr>
            <a:endParaRPr lang="de-DE" sz="2000" dirty="0"/>
          </a:p>
          <a:p>
            <a:pPr>
              <a:buNone/>
            </a:pPr>
            <a:r>
              <a:rPr lang="de-DE" sz="2000" dirty="0"/>
              <a:t>Sehenswürdigkeiten:	</a:t>
            </a:r>
            <a:r>
              <a:rPr lang="de-DE" sz="2000" dirty="0" err="1"/>
              <a:t>Koman</a:t>
            </a:r>
            <a:r>
              <a:rPr lang="de-DE" sz="2000" dirty="0"/>
              <a:t> See</a:t>
            </a:r>
          </a:p>
          <a:p>
            <a:pPr>
              <a:buNone/>
            </a:pPr>
            <a:r>
              <a:rPr lang="de-DE" sz="2000" dirty="0"/>
              <a:t>				Nationalpark </a:t>
            </a:r>
            <a:r>
              <a:rPr lang="de-DE" sz="2000" dirty="0" err="1"/>
              <a:t>Llogara</a:t>
            </a:r>
            <a:r>
              <a:rPr lang="de-DE" sz="2000" dirty="0"/>
              <a:t> </a:t>
            </a:r>
          </a:p>
          <a:p>
            <a:pPr>
              <a:buNone/>
            </a:pPr>
            <a:r>
              <a:rPr lang="de-DE" sz="2000" dirty="0"/>
              <a:t>				Berat- Stadt der tausend Fenster</a:t>
            </a:r>
          </a:p>
          <a:p>
            <a:pPr>
              <a:buNone/>
            </a:pPr>
            <a:endParaRPr lang="de-DE" sz="2000" dirty="0"/>
          </a:p>
          <a:p>
            <a:pPr>
              <a:buNone/>
            </a:pPr>
            <a:r>
              <a:rPr lang="de-DE" sz="2000" dirty="0"/>
              <a:t>Speisen:			</a:t>
            </a:r>
            <a:r>
              <a:rPr lang="de-DE" sz="2000" dirty="0" err="1"/>
              <a:t>Sarma</a:t>
            </a:r>
            <a:r>
              <a:rPr lang="de-DE" sz="2000" dirty="0"/>
              <a:t>/</a:t>
            </a:r>
            <a:r>
              <a:rPr lang="de-DE" sz="2000" dirty="0" err="1"/>
              <a:t>Dollma</a:t>
            </a:r>
            <a:r>
              <a:rPr lang="de-DE" sz="2000" dirty="0"/>
              <a:t> (gefüllte Wein- oder Kohlblätter)</a:t>
            </a:r>
          </a:p>
          <a:p>
            <a:pPr>
              <a:buNone/>
            </a:pPr>
            <a:r>
              <a:rPr lang="de-DE" sz="2000" dirty="0"/>
              <a:t>				Huhn mit Walnussfüllung</a:t>
            </a:r>
          </a:p>
          <a:p>
            <a:pPr>
              <a:buNone/>
            </a:pPr>
            <a:r>
              <a:rPr lang="de-DE" sz="2000" dirty="0"/>
              <a:t>				</a:t>
            </a:r>
            <a:r>
              <a:rPr lang="de-DE" sz="2000" dirty="0" err="1"/>
              <a:t>Moussaka</a:t>
            </a:r>
            <a:r>
              <a:rPr lang="de-DE" sz="2000" dirty="0"/>
              <a:t> (Kartoffel- und Hackfleischauflauf)</a:t>
            </a:r>
          </a:p>
        </p:txBody>
      </p:sp>
      <p:sp>
        <p:nvSpPr>
          <p:cNvPr id="6146" name="AutoShape 2" descr="Bildergebnis für koman s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4" descr="Bildergebnis für koman s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2638401" cy="1752371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2044415" cy="15804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 flipV="1">
            <a:off x="4427984" y="2204864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endCxn id="6147" idx="2"/>
          </p:cNvCxnSpPr>
          <p:nvPr/>
        </p:nvCxnSpPr>
        <p:spPr>
          <a:xfrm flipV="1">
            <a:off x="7020272" y="3569254"/>
            <a:ext cx="662168" cy="1227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560" y="980728"/>
            <a:ext cx="2450232" cy="1582621"/>
          </a:xfrm>
        </p:spPr>
        <p:txBody>
          <a:bodyPr/>
          <a:lstStyle/>
          <a:p>
            <a:r>
              <a:rPr lang="de-DE" u="sng" dirty="0"/>
              <a:t>Sehenswürdigkeiten in </a:t>
            </a:r>
            <a:r>
              <a:rPr lang="de-DE" u="sng" dirty="0" err="1"/>
              <a:t>Durrës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611560" y="2828785"/>
            <a:ext cx="2232248" cy="2040375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Das </a:t>
            </a:r>
            <a:r>
              <a:rPr lang="de-DE" sz="2000" dirty="0" smtClean="0"/>
              <a:t>Amphitheater  </a:t>
            </a:r>
            <a:r>
              <a:rPr lang="de-DE" sz="2000" dirty="0"/>
              <a:t>von </a:t>
            </a:r>
            <a:r>
              <a:rPr lang="de-DE" sz="2000" dirty="0" err="1"/>
              <a:t>Durrës</a:t>
            </a:r>
            <a:r>
              <a:rPr lang="de-DE" sz="2000" dirty="0"/>
              <a:t> wurde im 2.Jahrhundert erbaut und bot Platz für 16.000 Zuschauer</a:t>
            </a:r>
          </a:p>
        </p:txBody>
      </p:sp>
      <p:pic>
        <p:nvPicPr>
          <p:cNvPr id="8" name="Bildplatzhalter 7" descr="Amfiteatr_rzymski_w_Durrës_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266" r="1126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2450232" cy="1582621"/>
          </a:xfrm>
        </p:spPr>
        <p:txBody>
          <a:bodyPr/>
          <a:lstStyle/>
          <a:p>
            <a:r>
              <a:rPr lang="de-DE" u="sng" dirty="0"/>
              <a:t>Sehenswürdigkeiten in </a:t>
            </a:r>
            <a:r>
              <a:rPr lang="de-DE" u="sng" dirty="0" err="1"/>
              <a:t>Durrës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2232248" cy="3120495"/>
          </a:xfrm>
        </p:spPr>
        <p:txBody>
          <a:bodyPr>
            <a:noAutofit/>
          </a:bodyPr>
          <a:lstStyle/>
          <a:p>
            <a:pPr algn="ctr"/>
            <a:r>
              <a:rPr lang="de-DE" sz="2000" dirty="0"/>
              <a:t>Die Burg von </a:t>
            </a:r>
            <a:r>
              <a:rPr lang="de-DE" sz="2000" dirty="0" err="1"/>
              <a:t>Preza</a:t>
            </a:r>
            <a:r>
              <a:rPr lang="de-DE" sz="2000" dirty="0"/>
              <a:t> spielte im Mittelalter eine strategisch wichtige Rolle. Sie diente als Signalpunkt und zum Austausch von Nachrichten.</a:t>
            </a:r>
          </a:p>
        </p:txBody>
      </p:sp>
      <p:pic>
        <p:nvPicPr>
          <p:cNvPr id="9" name="Bildplatzhalter 8" descr="2013-10-10_Prezë_Castle,_Albania_896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0862" r="10862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137</Words>
  <Application>Microsoft Office PowerPoint</Application>
  <PresentationFormat>Bildschirmpräsentation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Hyperion</vt:lpstr>
      <vt:lpstr>Ein Urlaub in Albanien</vt:lpstr>
      <vt:lpstr>Die Reiseroute </vt:lpstr>
      <vt:lpstr>Steckbrief:</vt:lpstr>
      <vt:lpstr>Sehenswürdigkeiten in Durrës </vt:lpstr>
      <vt:lpstr>Sehenswürdigkeiten in Durrës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Urlaub in Albanien</dc:title>
  <dc:creator>Tim Riechert</dc:creator>
  <cp:lastModifiedBy>Neubauer, Andrea</cp:lastModifiedBy>
  <cp:revision>4</cp:revision>
  <dcterms:created xsi:type="dcterms:W3CDTF">2020-03-10T15:23:00Z</dcterms:created>
  <dcterms:modified xsi:type="dcterms:W3CDTF">2020-11-05T11:08:45Z</dcterms:modified>
</cp:coreProperties>
</file>