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4" r:id="rId6"/>
    <p:sldId id="25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B4762-4B3A-4A7D-B948-7578BDE65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68D8A6-8D27-487E-AD1F-4C1548DD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5FD4F0-9FDA-4E5F-B130-C491EC2B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81D00-4107-4217-8B22-013BF2D9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15968-B076-4D8C-A47A-F844208A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90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A9ED4-7A78-4813-B1A6-D7711326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8E5475-C847-4E17-A413-C2785644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84198-FC7E-4EBB-8CAA-19387EA2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5F5607-D0D4-40A1-A6EB-6C5C9A9A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4DAA0-C966-4E38-9A02-87D65033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3EE7C7-C92E-4E76-B4B8-AA55C5D97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91369D-6504-47E4-9874-7DBBBED3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C3C295-CEA3-4D1A-AFD1-03A76739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B3692F-7693-47DC-95D4-33F1BC8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DFA575-9B17-442A-B60A-FEDD4AED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1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74666-3ACA-43F2-854B-3CA5B4F7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8A2A3F-FA82-423B-85FD-3FFDAF7A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72D8A0-20E9-4B0E-BB25-4087897F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3BA2FA-BFD4-4CFF-9EBD-0E6ED75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EE7B6-4BCD-4D53-8FB6-B9D0103C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35962-F5D9-4250-BAC6-00006D1F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17369D-0459-4A0B-9B2D-F078B1A5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1EF88-5271-45A2-953C-226BC1EF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DBC8A-751D-40D4-900A-6B6810AF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75744-5E0E-4F7C-99C3-06C5829F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8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3D613-352C-4F9B-9911-EED26D3B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EE0D06-0001-44DB-9561-32494E49A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04A02A-12B4-4205-A152-9B1E161A9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17FA09-ED73-4233-9D86-303C1DBF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F2CD98-EA8C-48B8-8DEE-DBBF0FD3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859662-BC72-4F99-AB6E-0DA48C03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8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F4CA6-D3CE-4AF7-A954-D7290F7E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4A36CE-3963-4B8F-A82A-5B3A48319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34A9CF-3488-487A-A427-B2F63A8AE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277294-99C8-4905-B899-28B4948F0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90AD42-1938-473C-A5BD-BF8BD953D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4A996B-27D8-4043-A591-2E3FEA92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64EAB-B83B-425F-9EA1-F80977E5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A73699-1C9F-4377-9D92-09DF37BE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0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C730C-6EBC-46C2-9707-62C09598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A975F3-833D-4904-9678-AF819054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BC7030-A2BA-47FC-841E-E6E20E7E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37C55A-8F58-4115-8300-64131CB2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4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04D217-CD5B-4722-A4B0-5578CCB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691625-8858-4A26-AD80-2FB50998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EC8D9D-57D2-49BF-87DB-85365035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01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A6CD6-B239-4E39-A207-6CCA49BD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1138A-1C63-4D33-BCFF-0DA2B051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0E6E52-0A20-46BD-936A-67584949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6488AA-CF90-4DFE-8B17-F427D134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98DF1A-8AA6-4691-A172-2B985A30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4EF791-3672-4475-BAD5-07523532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3F935-A9D1-46A0-B43B-E801C6F3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66CA2F-C417-4351-BB4C-1D251B3B0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F79FCA-A810-4B90-B367-712CB0D0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59E485-3FBD-4DCE-B374-8854A849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BFCE72-EDBC-4580-8511-196BEDA4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6E98BE-9E99-4987-A941-112EF0B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EB93B6B-E564-43F8-B0CB-C27FB37B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39CCD3-4EC3-468D-8CED-37C063A4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E2FE29-5AF3-4EBF-94CE-3ADBEEB5F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B3E3-7522-40E0-9CC7-F30966BFF928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6AAF08-8EBC-4EB1-829F-2FC8558E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BB67E-65FB-4A49-AD46-45A4253B5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6170-C7B1-4D44-91BC-89F8F46764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4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44590-44F6-437F-A05E-BFB52D4D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5454"/>
            <a:ext cx="12192000" cy="789081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Jahreszeiten</a:t>
            </a:r>
            <a:br>
              <a:rPr lang="de-DE" sz="2400" b="1" i="0" u="none" strike="noStrike" baseline="0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908FF6-5EA8-40A6-9D41-F70A080F6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56" y="5666449"/>
            <a:ext cx="2252243" cy="427390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6976F0BB-0FA1-4D2E-8598-AF1F20CA12D8}"/>
              </a:ext>
            </a:extLst>
          </p:cNvPr>
          <p:cNvSpPr txBox="1">
            <a:spLocks/>
          </p:cNvSpPr>
          <p:nvPr/>
        </p:nvSpPr>
        <p:spPr>
          <a:xfrm>
            <a:off x="3337612" y="5666449"/>
            <a:ext cx="2252242" cy="42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D0AE9B9-0E93-4433-A435-A0542092E0F0}"/>
              </a:ext>
            </a:extLst>
          </p:cNvPr>
          <p:cNvSpPr txBox="1">
            <a:spLocks/>
          </p:cNvSpPr>
          <p:nvPr/>
        </p:nvSpPr>
        <p:spPr>
          <a:xfrm>
            <a:off x="6278467" y="5687087"/>
            <a:ext cx="2252242" cy="42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Herbst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ED5F6AD5-4E26-4CE1-AC17-AB660FC7D83E}"/>
              </a:ext>
            </a:extLst>
          </p:cNvPr>
          <p:cNvSpPr txBox="1">
            <a:spLocks/>
          </p:cNvSpPr>
          <p:nvPr/>
        </p:nvSpPr>
        <p:spPr>
          <a:xfrm>
            <a:off x="9219322" y="5687087"/>
            <a:ext cx="2252242" cy="42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C0E621-7344-43EC-8319-82932066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6" y="2123092"/>
            <a:ext cx="2252244" cy="33796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4C7067-0FBC-490D-993A-BDB372ACC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-55" r="45778" b="-1"/>
          <a:stretch/>
        </p:blipFill>
        <p:spPr>
          <a:xfrm>
            <a:off x="3337611" y="2110391"/>
            <a:ext cx="2252245" cy="33909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2BA1B89-24CB-4A72-AAF0-E4489A016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r="18634"/>
          <a:stretch/>
        </p:blipFill>
        <p:spPr>
          <a:xfrm>
            <a:off x="6278467" y="2110391"/>
            <a:ext cx="2252244" cy="33909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35C8027-69F1-4D41-8394-9E9BF1E2D4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333" r="14238" b="-333"/>
          <a:stretch/>
        </p:blipFill>
        <p:spPr>
          <a:xfrm>
            <a:off x="9219322" y="2123092"/>
            <a:ext cx="2252244" cy="337968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E6EFA0E-75EB-42C1-BDE6-00CA443C4686}"/>
              </a:ext>
            </a:extLst>
          </p:cNvPr>
          <p:cNvSpPr/>
          <p:nvPr/>
        </p:nvSpPr>
        <p:spPr>
          <a:xfrm>
            <a:off x="840843" y="1071428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64845A2-B675-40D1-BCD7-ACE2127A65BA}"/>
              </a:ext>
            </a:extLst>
          </p:cNvPr>
          <p:cNvSpPr/>
          <p:nvPr/>
        </p:nvSpPr>
        <p:spPr>
          <a:xfrm>
            <a:off x="3781699" y="1071428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2951038-6D06-4BE8-BB73-650BEAD5F023}"/>
              </a:ext>
            </a:extLst>
          </p:cNvPr>
          <p:cNvSpPr/>
          <p:nvPr/>
        </p:nvSpPr>
        <p:spPr>
          <a:xfrm>
            <a:off x="6722554" y="1071427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71F79F2-64D5-46A0-9CFF-12E4D51AF260}"/>
              </a:ext>
            </a:extLst>
          </p:cNvPr>
          <p:cNvSpPr/>
          <p:nvPr/>
        </p:nvSpPr>
        <p:spPr>
          <a:xfrm>
            <a:off x="9663409" y="1071427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1E64BA-4C32-4292-9C62-8541634F5837}"/>
              </a:ext>
            </a:extLst>
          </p:cNvPr>
          <p:cNvSpPr/>
          <p:nvPr/>
        </p:nvSpPr>
        <p:spPr>
          <a:xfrm>
            <a:off x="5312984" y="6125442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geht’s!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381827-79B9-4E38-8A53-C74242B3D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5"/>
          <a:stretch/>
        </p:blipFill>
        <p:spPr>
          <a:xfrm>
            <a:off x="1062464" y="1174891"/>
            <a:ext cx="944021" cy="12772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CD574EA-8E07-4A7B-8E7E-A5040E562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05" y="1156419"/>
            <a:ext cx="1338364" cy="127199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FF6BA06-32F5-47EA-9943-D788C23F7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3" y="1184127"/>
            <a:ext cx="1404364" cy="11748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2170842-F1A0-4D82-AED3-5C08CEEAF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19" y="1117583"/>
            <a:ext cx="1083199" cy="1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EA0855-9BC0-4913-8F2A-E6024495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8" y="231234"/>
            <a:ext cx="9193473" cy="662400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641931" y="2142831"/>
            <a:ext cx="7459910" cy="2064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Leider falsch.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Versuch es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gleich nochmal!</a:t>
            </a:r>
            <a:endParaRPr lang="de-DE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hlinkClick r:id="rId3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50634CC-A548-4E25-9F61-E0D4DC7A8579}"/>
              </a:ext>
            </a:extLst>
          </p:cNvPr>
          <p:cNvGrpSpPr/>
          <p:nvPr/>
        </p:nvGrpSpPr>
        <p:grpSpPr>
          <a:xfrm>
            <a:off x="11202302" y="5959394"/>
            <a:ext cx="720000" cy="720000"/>
            <a:chOff x="792920" y="4027064"/>
            <a:chExt cx="1440000" cy="1440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5B41FDA-F581-4AE5-BB65-2F85FED0BFFF}"/>
                </a:ext>
              </a:extLst>
            </p:cNvPr>
            <p:cNvSpPr/>
            <p:nvPr/>
          </p:nvSpPr>
          <p:spPr>
            <a:xfrm>
              <a:off x="792920" y="402706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B80752C-94EC-4FC0-B2D6-929984691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15"/>
            <a:stretch/>
          </p:blipFill>
          <p:spPr>
            <a:xfrm>
              <a:off x="1014541" y="4130527"/>
              <a:ext cx="944021" cy="1277216"/>
            </a:xfrm>
            <a:prstGeom prst="rect">
              <a:avLst/>
            </a:prstGeom>
            <a:effectLst/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558E5C-45B0-44B4-8C7D-134988047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26" y="2210660"/>
            <a:ext cx="1656473" cy="16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EA0855-9BC0-4913-8F2A-E6024495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8" y="231234"/>
            <a:ext cx="9193473" cy="662400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641931" y="2142831"/>
            <a:ext cx="7459910" cy="2064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Leider falsch.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Versuch es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gleich nochmal!</a:t>
            </a:r>
            <a:endParaRPr lang="de-DE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hlinkClick r:id="rId3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558E5C-45B0-44B4-8C7D-13498804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26" y="2210660"/>
            <a:ext cx="1656473" cy="165647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CFB3B73-6C8A-47F3-A56C-703EB1AB9F69}"/>
              </a:ext>
            </a:extLst>
          </p:cNvPr>
          <p:cNvGrpSpPr/>
          <p:nvPr/>
        </p:nvGrpSpPr>
        <p:grpSpPr>
          <a:xfrm>
            <a:off x="11211538" y="5961194"/>
            <a:ext cx="720000" cy="720000"/>
            <a:chOff x="3781699" y="1071428"/>
            <a:chExt cx="1440000" cy="144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12B23F6-AB47-4EBC-9088-2A36A979254E}"/>
                </a:ext>
              </a:extLst>
            </p:cNvPr>
            <p:cNvSpPr/>
            <p:nvPr/>
          </p:nvSpPr>
          <p:spPr>
            <a:xfrm>
              <a:off x="3781699" y="1071428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BAA05CB-6EAD-435C-93CB-B4BEE339F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405" y="1156419"/>
              <a:ext cx="1338364" cy="127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22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EA0855-9BC0-4913-8F2A-E6024495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8" y="231234"/>
            <a:ext cx="9193473" cy="662400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641931" y="2142831"/>
            <a:ext cx="7459910" cy="2064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Leider falsch.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Versuch es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gleich nochmal!</a:t>
            </a:r>
            <a:endParaRPr lang="de-DE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hlinkClick r:id="rId3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558E5C-45B0-44B4-8C7D-13498804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26" y="2210660"/>
            <a:ext cx="1656473" cy="165647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4457807-BBC6-4F8A-9000-6FD2C337CB62}"/>
              </a:ext>
            </a:extLst>
          </p:cNvPr>
          <p:cNvGrpSpPr/>
          <p:nvPr/>
        </p:nvGrpSpPr>
        <p:grpSpPr>
          <a:xfrm>
            <a:off x="11211538" y="5959394"/>
            <a:ext cx="748800" cy="720000"/>
            <a:chOff x="6722554" y="1071427"/>
            <a:chExt cx="1468753" cy="144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9F611E2-3E8F-43EE-A564-43BEDB59EC1F}"/>
                </a:ext>
              </a:extLst>
            </p:cNvPr>
            <p:cNvSpPr/>
            <p:nvPr/>
          </p:nvSpPr>
          <p:spPr>
            <a:xfrm>
              <a:off x="6722554" y="1071427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F42418C-9BFB-4148-A6C6-22B261309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943" y="1184127"/>
              <a:ext cx="1404364" cy="117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19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EA0855-9BC0-4913-8F2A-E6024495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8" y="231234"/>
            <a:ext cx="9193473" cy="662400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641931" y="2142831"/>
            <a:ext cx="7459910" cy="2064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Leider falsch.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Versuch es </a:t>
            </a:r>
            <a:b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gleich nochmal!</a:t>
            </a:r>
            <a:endParaRPr lang="de-DE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hlinkClick r:id="rId3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558E5C-45B0-44B4-8C7D-13498804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26" y="2210660"/>
            <a:ext cx="1656473" cy="165647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CB6DE95-EA96-4BDD-8BFC-634717CB5F2B}"/>
              </a:ext>
            </a:extLst>
          </p:cNvPr>
          <p:cNvGrpSpPr/>
          <p:nvPr/>
        </p:nvGrpSpPr>
        <p:grpSpPr>
          <a:xfrm>
            <a:off x="11211538" y="5949451"/>
            <a:ext cx="720000" cy="720000"/>
            <a:chOff x="9663409" y="1071427"/>
            <a:chExt cx="1440000" cy="144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000ECF6-1D78-4ADD-ABAE-961AF4F25813}"/>
                </a:ext>
              </a:extLst>
            </p:cNvPr>
            <p:cNvSpPr/>
            <p:nvPr/>
          </p:nvSpPr>
          <p:spPr>
            <a:xfrm>
              <a:off x="9663409" y="1071427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CA07BE9-7EC1-4D43-91AA-950C58B5D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419" y="1117583"/>
              <a:ext cx="1083199" cy="135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16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: nach oben 2">
            <a:hlinkClick r:id="rId2" action="ppaction://hlinksldjump"/>
            <a:extLst>
              <a:ext uri="{FF2B5EF4-FFF2-40B4-BE49-F238E27FC236}">
                <a16:creationId xmlns:a16="http://schemas.microsoft.com/office/drawing/2014/main" id="{1F827F96-B41B-4A5E-85E3-E1E9F1F335EE}"/>
              </a:ext>
            </a:extLst>
          </p:cNvPr>
          <p:cNvSpPr/>
          <p:nvPr/>
        </p:nvSpPr>
        <p:spPr>
          <a:xfrm>
            <a:off x="5786581" y="4915243"/>
            <a:ext cx="618836" cy="65592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: abgerundete Ecken 15">
            <a:hlinkClick r:id="rId2" action="ppaction://hlinksldjump"/>
            <a:extLst>
              <a:ext uri="{FF2B5EF4-FFF2-40B4-BE49-F238E27FC236}">
                <a16:creationId xmlns:a16="http://schemas.microsoft.com/office/drawing/2014/main" id="{A0ED9674-D7FD-411A-8C86-309F66DB1270}"/>
              </a:ext>
            </a:extLst>
          </p:cNvPr>
          <p:cNvSpPr/>
          <p:nvPr/>
        </p:nvSpPr>
        <p:spPr>
          <a:xfrm>
            <a:off x="4905546" y="5765226"/>
            <a:ext cx="2380904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vorn 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14D83DF-EAC7-4E21-A43C-44D3F82D97BE}"/>
              </a:ext>
            </a:extLst>
          </p:cNvPr>
          <p:cNvSpPr txBox="1">
            <a:spLocks/>
          </p:cNvSpPr>
          <p:nvPr/>
        </p:nvSpPr>
        <p:spPr>
          <a:xfrm>
            <a:off x="0" y="1168046"/>
            <a:ext cx="12192000" cy="1174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Super!</a:t>
            </a:r>
          </a:p>
          <a:p>
            <a:r>
              <a:rPr lang="de-DE" sz="28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Du hast jetzt das ganze Quiz geschafft.</a:t>
            </a:r>
            <a:endParaRPr lang="de-DE" sz="2800" dirty="0">
              <a:solidFill>
                <a:srgbClr val="92D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34DD5FF-3E65-4030-B700-96C25EBA461E}"/>
              </a:ext>
            </a:extLst>
          </p:cNvPr>
          <p:cNvSpPr/>
          <p:nvPr/>
        </p:nvSpPr>
        <p:spPr>
          <a:xfrm>
            <a:off x="1925575" y="2909465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9E8095B-8250-4A2D-8917-213A020686FB}"/>
              </a:ext>
            </a:extLst>
          </p:cNvPr>
          <p:cNvSpPr/>
          <p:nvPr/>
        </p:nvSpPr>
        <p:spPr>
          <a:xfrm>
            <a:off x="4308175" y="2909465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BF0347F-B82B-4513-A848-930C6C97B11E}"/>
              </a:ext>
            </a:extLst>
          </p:cNvPr>
          <p:cNvSpPr/>
          <p:nvPr/>
        </p:nvSpPr>
        <p:spPr>
          <a:xfrm>
            <a:off x="6690775" y="2909464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E9169D-BB44-4053-B5C5-DAF0B0F3822D}"/>
              </a:ext>
            </a:extLst>
          </p:cNvPr>
          <p:cNvSpPr/>
          <p:nvPr/>
        </p:nvSpPr>
        <p:spPr>
          <a:xfrm>
            <a:off x="8930309" y="2909464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65D7F92-DE7A-4785-A331-1CDEA6A75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5"/>
          <a:stretch/>
        </p:blipFill>
        <p:spPr>
          <a:xfrm>
            <a:off x="2147196" y="3012928"/>
            <a:ext cx="944021" cy="127721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EF87A87-7C94-4594-A32A-4A9F9879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1" y="2994456"/>
            <a:ext cx="1338364" cy="127199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ED9DE6E-4FB1-4B9D-84E8-4F154D531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4" y="3022164"/>
            <a:ext cx="1404364" cy="11748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7A6BF08-2042-4BB9-80C6-A3B68587E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19" y="2955620"/>
            <a:ext cx="1083199" cy="1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3309690" y="2266223"/>
            <a:ext cx="7459910" cy="472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Welche Wörter passen zum Frühling?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hlinkClick r:id="rId2" action="ppaction://hlinksldjump"/>
            <a:extLst>
              <a:ext uri="{FF2B5EF4-FFF2-40B4-BE49-F238E27FC236}">
                <a16:creationId xmlns:a16="http://schemas.microsoft.com/office/drawing/2014/main" id="{23398CD5-12DD-42D1-A925-45E7B118F99E}"/>
              </a:ext>
            </a:extLst>
          </p:cNvPr>
          <p:cNvSpPr/>
          <p:nvPr/>
        </p:nvSpPr>
        <p:spPr>
          <a:xfrm>
            <a:off x="4064001" y="3429000"/>
            <a:ext cx="2706254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Apfelernte</a:t>
            </a:r>
          </a:p>
        </p:txBody>
      </p:sp>
      <p:sp>
        <p:nvSpPr>
          <p:cNvPr id="23" name="Untertitel 2">
            <a:hlinkClick r:id="rId2" action="ppaction://hlinksldjump"/>
            <a:extLst>
              <a:ext uri="{FF2B5EF4-FFF2-40B4-BE49-F238E27FC236}">
                <a16:creationId xmlns:a16="http://schemas.microsoft.com/office/drawing/2014/main" id="{F70E5D5F-A142-4BEE-B509-C62F47C6A076}"/>
              </a:ext>
            </a:extLst>
          </p:cNvPr>
          <p:cNvSpPr txBox="1">
            <a:spLocks/>
          </p:cNvSpPr>
          <p:nvPr/>
        </p:nvSpPr>
        <p:spPr>
          <a:xfrm>
            <a:off x="4064001" y="3658103"/>
            <a:ext cx="2706254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Apfelernte</a:t>
            </a:r>
          </a:p>
        </p:txBody>
      </p:sp>
      <p:sp>
        <p:nvSpPr>
          <p:cNvPr id="25" name="Rechteck: abgerundete Ecken 24">
            <a:hlinkClick r:id="rId3" action="ppaction://hlinksldjump"/>
            <a:extLst>
              <a:ext uri="{FF2B5EF4-FFF2-40B4-BE49-F238E27FC236}">
                <a16:creationId xmlns:a16="http://schemas.microsoft.com/office/drawing/2014/main" id="{8EDE25D7-2A38-4466-AA11-57E01995C080}"/>
              </a:ext>
            </a:extLst>
          </p:cNvPr>
          <p:cNvSpPr/>
          <p:nvPr/>
        </p:nvSpPr>
        <p:spPr>
          <a:xfrm>
            <a:off x="6890327" y="4819073"/>
            <a:ext cx="215207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Untertitel 2">
            <a:hlinkClick r:id="rId3" action="ppaction://hlinksldjump"/>
            <a:extLst>
              <a:ext uri="{FF2B5EF4-FFF2-40B4-BE49-F238E27FC236}">
                <a16:creationId xmlns:a16="http://schemas.microsoft.com/office/drawing/2014/main" id="{9B935897-4781-4396-8136-0DAFBD712456}"/>
              </a:ext>
            </a:extLst>
          </p:cNvPr>
          <p:cNvSpPr txBox="1">
            <a:spLocks/>
          </p:cNvSpPr>
          <p:nvPr/>
        </p:nvSpPr>
        <p:spPr>
          <a:xfrm>
            <a:off x="6890327" y="5048176"/>
            <a:ext cx="213822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Obstblüten</a:t>
            </a:r>
          </a:p>
        </p:txBody>
      </p:sp>
      <p:sp>
        <p:nvSpPr>
          <p:cNvPr id="28" name="Rechteck: abgerundete Ecken 27">
            <a:hlinkClick r:id="rId2" action="ppaction://hlinksldjump"/>
            <a:extLst>
              <a:ext uri="{FF2B5EF4-FFF2-40B4-BE49-F238E27FC236}">
                <a16:creationId xmlns:a16="http://schemas.microsoft.com/office/drawing/2014/main" id="{46C98714-01FA-4282-8A74-F0734ED2040E}"/>
              </a:ext>
            </a:extLst>
          </p:cNvPr>
          <p:cNvSpPr/>
          <p:nvPr/>
        </p:nvSpPr>
        <p:spPr>
          <a:xfrm>
            <a:off x="8321964" y="3412235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Untertitel 2">
            <a:hlinkClick r:id="rId2" action="ppaction://hlinksldjump"/>
            <a:extLst>
              <a:ext uri="{FF2B5EF4-FFF2-40B4-BE49-F238E27FC236}">
                <a16:creationId xmlns:a16="http://schemas.microsoft.com/office/drawing/2014/main" id="{0C5FD539-AD46-4054-B52A-02851772EC01}"/>
              </a:ext>
            </a:extLst>
          </p:cNvPr>
          <p:cNvSpPr txBox="1">
            <a:spLocks/>
          </p:cNvSpPr>
          <p:nvPr/>
        </p:nvSpPr>
        <p:spPr>
          <a:xfrm>
            <a:off x="8321965" y="3641338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Laubfall</a:t>
            </a:r>
          </a:p>
        </p:txBody>
      </p:sp>
      <p:sp>
        <p:nvSpPr>
          <p:cNvPr id="30" name="Untertitel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44C3EE2-BB5E-47BC-8C64-1F2B28DE4E4D}"/>
              </a:ext>
            </a:extLst>
          </p:cNvPr>
          <p:cNvSpPr txBox="1">
            <a:spLocks/>
          </p:cNvSpPr>
          <p:nvPr/>
        </p:nvSpPr>
        <p:spPr>
          <a:xfrm>
            <a:off x="3309690" y="6215370"/>
            <a:ext cx="1617910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31" name="Untertitel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A71481-4ACA-4932-ACD8-D627D98FB806}"/>
              </a:ext>
            </a:extLst>
          </p:cNvPr>
          <p:cNvSpPr txBox="1">
            <a:spLocks/>
          </p:cNvSpPr>
          <p:nvPr/>
        </p:nvSpPr>
        <p:spPr>
          <a:xfrm>
            <a:off x="10507133" y="6215370"/>
            <a:ext cx="1116824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3C7C51E-90D2-41F5-97C1-80DD2821D30C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FAEC4C93-FE94-45B4-889C-D02B13B48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352" y="5712684"/>
            <a:ext cx="2252243" cy="427390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F0C1DEC-119E-4DAE-A7FA-697B8B4D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6" y="2261632"/>
            <a:ext cx="2252244" cy="3379687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D7695C2C-B4DE-46EC-8D2F-35242A350726}"/>
              </a:ext>
            </a:extLst>
          </p:cNvPr>
          <p:cNvSpPr/>
          <p:nvPr/>
        </p:nvSpPr>
        <p:spPr>
          <a:xfrm>
            <a:off x="840843" y="1209968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CA51769A-1C2E-4D8F-89E2-BCF7569B0C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5"/>
          <a:stretch/>
        </p:blipFill>
        <p:spPr>
          <a:xfrm>
            <a:off x="1062464" y="1313431"/>
            <a:ext cx="944021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BDE09907-E9BA-47DF-B9C6-1B7CC6101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-55" r="45778" b="-1"/>
          <a:stretch/>
        </p:blipFill>
        <p:spPr>
          <a:xfrm>
            <a:off x="418926" y="2248931"/>
            <a:ext cx="2252245" cy="3390928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147C99F5-1873-430D-9D3A-6459FC12EBFF}"/>
              </a:ext>
            </a:extLst>
          </p:cNvPr>
          <p:cNvSpPr/>
          <p:nvPr/>
        </p:nvSpPr>
        <p:spPr>
          <a:xfrm>
            <a:off x="863014" y="1209968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00CEDD82-9F62-4009-A1AE-1A350D7A1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0" y="1294959"/>
            <a:ext cx="1338364" cy="1271999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3309690" y="2266223"/>
            <a:ext cx="7459910" cy="472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Welche Begriffe/Wörter passen zum Sommer?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hlinkClick r:id="rId4" action="ppaction://hlinksldjump"/>
            <a:extLst>
              <a:ext uri="{FF2B5EF4-FFF2-40B4-BE49-F238E27FC236}">
                <a16:creationId xmlns:a16="http://schemas.microsoft.com/office/drawing/2014/main" id="{23398CD5-12DD-42D1-A925-45E7B118F99E}"/>
              </a:ext>
            </a:extLst>
          </p:cNvPr>
          <p:cNvSpPr/>
          <p:nvPr/>
        </p:nvSpPr>
        <p:spPr>
          <a:xfrm>
            <a:off x="3579832" y="3088075"/>
            <a:ext cx="2706254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F70E5D5F-A142-4BEE-B509-C62F47C6A076}"/>
              </a:ext>
            </a:extLst>
          </p:cNvPr>
          <p:cNvSpPr txBox="1">
            <a:spLocks/>
          </p:cNvSpPr>
          <p:nvPr/>
        </p:nvSpPr>
        <p:spPr>
          <a:xfrm>
            <a:off x="3540576" y="3334192"/>
            <a:ext cx="2706254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Skifahren</a:t>
            </a:r>
          </a:p>
        </p:txBody>
      </p:sp>
      <p:sp>
        <p:nvSpPr>
          <p:cNvPr id="25" name="Rechteck: abgerundete Ecken 24">
            <a:hlinkClick r:id="rId5" action="ppaction://hlinksldjump"/>
            <a:extLst>
              <a:ext uri="{FF2B5EF4-FFF2-40B4-BE49-F238E27FC236}">
                <a16:creationId xmlns:a16="http://schemas.microsoft.com/office/drawing/2014/main" id="{8EDE25D7-2A38-4466-AA11-57E01995C080}"/>
              </a:ext>
            </a:extLst>
          </p:cNvPr>
          <p:cNvSpPr/>
          <p:nvPr/>
        </p:nvSpPr>
        <p:spPr>
          <a:xfrm>
            <a:off x="8071840" y="3058801"/>
            <a:ext cx="215207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9B935897-4781-4396-8136-0DAFBD712456}"/>
              </a:ext>
            </a:extLst>
          </p:cNvPr>
          <p:cNvSpPr txBox="1">
            <a:spLocks/>
          </p:cNvSpPr>
          <p:nvPr/>
        </p:nvSpPr>
        <p:spPr>
          <a:xfrm>
            <a:off x="8071840" y="3276938"/>
            <a:ext cx="213822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Baden</a:t>
            </a:r>
          </a:p>
        </p:txBody>
      </p:sp>
      <p:sp>
        <p:nvSpPr>
          <p:cNvPr id="28" name="Rechteck: abgerundete Ecken 27">
            <a:hlinkClick r:id="rId4" action="ppaction://hlinksldjump"/>
            <a:extLst>
              <a:ext uri="{FF2B5EF4-FFF2-40B4-BE49-F238E27FC236}">
                <a16:creationId xmlns:a16="http://schemas.microsoft.com/office/drawing/2014/main" id="{46C98714-01FA-4282-8A74-F0734ED2040E}"/>
              </a:ext>
            </a:extLst>
          </p:cNvPr>
          <p:cNvSpPr/>
          <p:nvPr/>
        </p:nvSpPr>
        <p:spPr>
          <a:xfrm>
            <a:off x="7934038" y="4819073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0C5FD539-AD46-4054-B52A-02851772EC01}"/>
              </a:ext>
            </a:extLst>
          </p:cNvPr>
          <p:cNvSpPr txBox="1">
            <a:spLocks/>
          </p:cNvSpPr>
          <p:nvPr/>
        </p:nvSpPr>
        <p:spPr>
          <a:xfrm>
            <a:off x="7934038" y="5022127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Fasching</a:t>
            </a:r>
          </a:p>
        </p:txBody>
      </p:sp>
      <p:sp>
        <p:nvSpPr>
          <p:cNvPr id="21" name="Rechteck: abgerundete Ecken 20">
            <a:hlinkClick r:id="rId5" action="ppaction://hlinksldjump"/>
            <a:extLst>
              <a:ext uri="{FF2B5EF4-FFF2-40B4-BE49-F238E27FC236}">
                <a16:creationId xmlns:a16="http://schemas.microsoft.com/office/drawing/2014/main" id="{6759FBFD-60A6-43B8-B68D-EDCF83E39F0E}"/>
              </a:ext>
            </a:extLst>
          </p:cNvPr>
          <p:cNvSpPr/>
          <p:nvPr/>
        </p:nvSpPr>
        <p:spPr>
          <a:xfrm>
            <a:off x="4008584" y="4509800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92F1A1B0-E1B6-47E4-91E7-A3B793B1AC5F}"/>
              </a:ext>
            </a:extLst>
          </p:cNvPr>
          <p:cNvSpPr txBox="1">
            <a:spLocks/>
          </p:cNvSpPr>
          <p:nvPr/>
        </p:nvSpPr>
        <p:spPr>
          <a:xfrm>
            <a:off x="4008584" y="4712854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Gewitter</a:t>
            </a:r>
          </a:p>
        </p:txBody>
      </p:sp>
      <p:sp>
        <p:nvSpPr>
          <p:cNvPr id="32" name="Untertitel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AADC9D-101E-4735-B0C0-D3907E26857D}"/>
              </a:ext>
            </a:extLst>
          </p:cNvPr>
          <p:cNvSpPr txBox="1">
            <a:spLocks/>
          </p:cNvSpPr>
          <p:nvPr/>
        </p:nvSpPr>
        <p:spPr>
          <a:xfrm>
            <a:off x="3311402" y="6215370"/>
            <a:ext cx="1565398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33" name="Untertitel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29DBBC-A4B9-470A-9C74-18557A1A7398}"/>
              </a:ext>
            </a:extLst>
          </p:cNvPr>
          <p:cNvSpPr txBox="1">
            <a:spLocks/>
          </p:cNvSpPr>
          <p:nvPr/>
        </p:nvSpPr>
        <p:spPr>
          <a:xfrm>
            <a:off x="10473267" y="6216211"/>
            <a:ext cx="1150690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ntertitel 2">
            <a:extLst>
              <a:ext uri="{FF2B5EF4-FFF2-40B4-BE49-F238E27FC236}">
                <a16:creationId xmlns:a16="http://schemas.microsoft.com/office/drawing/2014/main" id="{14C2C252-2A58-4610-8391-66E27091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32" y="5721921"/>
            <a:ext cx="2252244" cy="512762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9BAC0CA8-FDAC-475D-B9F2-2F7EAC6F3B3E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0C647AAC-74C9-4FBC-B95C-63B4EA1A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r="18634"/>
          <a:stretch/>
        </p:blipFill>
        <p:spPr>
          <a:xfrm>
            <a:off x="404132" y="2248931"/>
            <a:ext cx="2252244" cy="3390928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2881EEDA-D33B-4B54-83DA-0848DBF9493B}"/>
              </a:ext>
            </a:extLst>
          </p:cNvPr>
          <p:cNvSpPr/>
          <p:nvPr/>
        </p:nvSpPr>
        <p:spPr>
          <a:xfrm>
            <a:off x="848219" y="1209967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2B719B1-00B0-4E4F-A4F3-FD2C4D039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8" y="1322667"/>
            <a:ext cx="1404364" cy="117482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1A908FF6-5EA8-40A6-9D41-F70A080F6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32" y="5721921"/>
            <a:ext cx="2252244" cy="512762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Herbst</a:t>
            </a:r>
            <a:endParaRPr lang="de-DE" sz="2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3309690" y="2266223"/>
            <a:ext cx="7459910" cy="472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Welche Wörter passen zum Herbst?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hlinkClick r:id="rId4" action="ppaction://hlinksldjump"/>
            <a:extLst>
              <a:ext uri="{FF2B5EF4-FFF2-40B4-BE49-F238E27FC236}">
                <a16:creationId xmlns:a16="http://schemas.microsoft.com/office/drawing/2014/main" id="{23398CD5-12DD-42D1-A925-45E7B118F99E}"/>
              </a:ext>
            </a:extLst>
          </p:cNvPr>
          <p:cNvSpPr/>
          <p:nvPr/>
        </p:nvSpPr>
        <p:spPr>
          <a:xfrm>
            <a:off x="3389746" y="4628706"/>
            <a:ext cx="2706254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F70E5D5F-A142-4BEE-B509-C62F47C6A076}"/>
              </a:ext>
            </a:extLst>
          </p:cNvPr>
          <p:cNvSpPr txBox="1">
            <a:spLocks/>
          </p:cNvSpPr>
          <p:nvPr/>
        </p:nvSpPr>
        <p:spPr>
          <a:xfrm>
            <a:off x="3389746" y="4857809"/>
            <a:ext cx="2706254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sp>
        <p:nvSpPr>
          <p:cNvPr id="25" name="Rechteck: abgerundete Ecken 24">
            <a:hlinkClick r:id="rId5" action="ppaction://hlinksldjump"/>
            <a:extLst>
              <a:ext uri="{FF2B5EF4-FFF2-40B4-BE49-F238E27FC236}">
                <a16:creationId xmlns:a16="http://schemas.microsoft.com/office/drawing/2014/main" id="{8EDE25D7-2A38-4466-AA11-57E01995C080}"/>
              </a:ext>
            </a:extLst>
          </p:cNvPr>
          <p:cNvSpPr/>
          <p:nvPr/>
        </p:nvSpPr>
        <p:spPr>
          <a:xfrm>
            <a:off x="4137891" y="3181903"/>
            <a:ext cx="215207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9B935897-4781-4396-8136-0DAFBD712456}"/>
              </a:ext>
            </a:extLst>
          </p:cNvPr>
          <p:cNvSpPr txBox="1">
            <a:spLocks/>
          </p:cNvSpPr>
          <p:nvPr/>
        </p:nvSpPr>
        <p:spPr>
          <a:xfrm>
            <a:off x="4137891" y="3400040"/>
            <a:ext cx="213822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Nebel</a:t>
            </a:r>
          </a:p>
        </p:txBody>
      </p:sp>
      <p:sp>
        <p:nvSpPr>
          <p:cNvPr id="28" name="Rechteck: abgerundete Ecken 27">
            <a:hlinkClick r:id="rId4" action="ppaction://hlinksldjump"/>
            <a:extLst>
              <a:ext uri="{FF2B5EF4-FFF2-40B4-BE49-F238E27FC236}">
                <a16:creationId xmlns:a16="http://schemas.microsoft.com/office/drawing/2014/main" id="{46C98714-01FA-4282-8A74-F0734ED2040E}"/>
              </a:ext>
            </a:extLst>
          </p:cNvPr>
          <p:cNvSpPr/>
          <p:nvPr/>
        </p:nvSpPr>
        <p:spPr>
          <a:xfrm>
            <a:off x="7213602" y="4690823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0C5FD539-AD46-4054-B52A-02851772EC01}"/>
              </a:ext>
            </a:extLst>
          </p:cNvPr>
          <p:cNvSpPr txBox="1">
            <a:spLocks/>
          </p:cNvSpPr>
          <p:nvPr/>
        </p:nvSpPr>
        <p:spPr>
          <a:xfrm>
            <a:off x="7213602" y="4893877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Schneemann</a:t>
            </a:r>
          </a:p>
        </p:txBody>
      </p:sp>
      <p:sp>
        <p:nvSpPr>
          <p:cNvPr id="21" name="Rechteck: abgerundete Ecken 20">
            <a:hlinkClick r:id="rId5" action="ppaction://hlinksldjump"/>
            <a:extLst>
              <a:ext uri="{FF2B5EF4-FFF2-40B4-BE49-F238E27FC236}">
                <a16:creationId xmlns:a16="http://schemas.microsoft.com/office/drawing/2014/main" id="{6759FBFD-60A6-43B8-B68D-EDCF83E39F0E}"/>
              </a:ext>
            </a:extLst>
          </p:cNvPr>
          <p:cNvSpPr/>
          <p:nvPr/>
        </p:nvSpPr>
        <p:spPr>
          <a:xfrm>
            <a:off x="7846292" y="3169781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92F1A1B0-E1B6-47E4-91E7-A3B793B1AC5F}"/>
              </a:ext>
            </a:extLst>
          </p:cNvPr>
          <p:cNvSpPr txBox="1">
            <a:spLocks/>
          </p:cNvSpPr>
          <p:nvPr/>
        </p:nvSpPr>
        <p:spPr>
          <a:xfrm>
            <a:off x="7846292" y="3372835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Laub</a:t>
            </a:r>
          </a:p>
        </p:txBody>
      </p:sp>
      <p:sp>
        <p:nvSpPr>
          <p:cNvPr id="24" name="Untertitel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064A8F-1CCD-428A-AD84-B8028260C3CC}"/>
              </a:ext>
            </a:extLst>
          </p:cNvPr>
          <p:cNvSpPr txBox="1">
            <a:spLocks/>
          </p:cNvSpPr>
          <p:nvPr/>
        </p:nvSpPr>
        <p:spPr>
          <a:xfrm>
            <a:off x="3311402" y="6215370"/>
            <a:ext cx="160773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26" name="Untertitel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D59991-5F84-485B-8C86-AD182AC9C621}"/>
              </a:ext>
            </a:extLst>
          </p:cNvPr>
          <p:cNvSpPr txBox="1">
            <a:spLocks/>
          </p:cNvSpPr>
          <p:nvPr/>
        </p:nvSpPr>
        <p:spPr>
          <a:xfrm>
            <a:off x="10464799" y="6217745"/>
            <a:ext cx="1159157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FE785BC-F446-472B-9C29-4A2A3253A4B0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3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DD278DD0-883B-49BF-9615-2A325EE9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333" r="14238" b="-333"/>
          <a:stretch/>
        </p:blipFill>
        <p:spPr>
          <a:xfrm>
            <a:off x="426296" y="2261632"/>
            <a:ext cx="2252244" cy="3379687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5388F12B-EEE3-4384-BF92-B6FD37627462}"/>
              </a:ext>
            </a:extLst>
          </p:cNvPr>
          <p:cNvSpPr/>
          <p:nvPr/>
        </p:nvSpPr>
        <p:spPr>
          <a:xfrm>
            <a:off x="870383" y="1209967"/>
            <a:ext cx="1440000" cy="144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D4280058-35A5-490A-8797-B1E8CDC49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3" y="1256123"/>
            <a:ext cx="1083199" cy="1351502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3309690" y="2266223"/>
            <a:ext cx="7459910" cy="472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Welche Begriffe/Wörter passen zum Winter?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hlinkClick r:id="rId4" action="ppaction://hlinksldjump"/>
            <a:extLst>
              <a:ext uri="{FF2B5EF4-FFF2-40B4-BE49-F238E27FC236}">
                <a16:creationId xmlns:a16="http://schemas.microsoft.com/office/drawing/2014/main" id="{23398CD5-12DD-42D1-A925-45E7B118F99E}"/>
              </a:ext>
            </a:extLst>
          </p:cNvPr>
          <p:cNvSpPr/>
          <p:nvPr/>
        </p:nvSpPr>
        <p:spPr>
          <a:xfrm>
            <a:off x="3606803" y="4573658"/>
            <a:ext cx="2706254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F70E5D5F-A142-4BEE-B509-C62F47C6A076}"/>
              </a:ext>
            </a:extLst>
          </p:cNvPr>
          <p:cNvSpPr txBox="1">
            <a:spLocks/>
          </p:cNvSpPr>
          <p:nvPr/>
        </p:nvSpPr>
        <p:spPr>
          <a:xfrm>
            <a:off x="3606803" y="4802761"/>
            <a:ext cx="2706254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Wärme</a:t>
            </a:r>
          </a:p>
        </p:txBody>
      </p:sp>
      <p:sp>
        <p:nvSpPr>
          <p:cNvPr id="25" name="Rechteck: abgerundete Ecken 24">
            <a:hlinkClick r:id="rId4" action="ppaction://hlinksldjump"/>
            <a:extLst>
              <a:ext uri="{FF2B5EF4-FFF2-40B4-BE49-F238E27FC236}">
                <a16:creationId xmlns:a16="http://schemas.microsoft.com/office/drawing/2014/main" id="{8EDE25D7-2A38-4466-AA11-57E01995C080}"/>
              </a:ext>
            </a:extLst>
          </p:cNvPr>
          <p:cNvSpPr/>
          <p:nvPr/>
        </p:nvSpPr>
        <p:spPr>
          <a:xfrm>
            <a:off x="4137891" y="3181903"/>
            <a:ext cx="215207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Untertitel 2">
            <a:hlinkClick r:id="rId4" action="ppaction://hlinksldjump"/>
            <a:extLst>
              <a:ext uri="{FF2B5EF4-FFF2-40B4-BE49-F238E27FC236}">
                <a16:creationId xmlns:a16="http://schemas.microsoft.com/office/drawing/2014/main" id="{9B935897-4781-4396-8136-0DAFBD712456}"/>
              </a:ext>
            </a:extLst>
          </p:cNvPr>
          <p:cNvSpPr txBox="1">
            <a:spLocks/>
          </p:cNvSpPr>
          <p:nvPr/>
        </p:nvSpPr>
        <p:spPr>
          <a:xfrm>
            <a:off x="4137891" y="3400040"/>
            <a:ext cx="213822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Blüten</a:t>
            </a:r>
          </a:p>
        </p:txBody>
      </p:sp>
      <p:sp>
        <p:nvSpPr>
          <p:cNvPr id="28" name="Rechteck: abgerundete Ecken 27">
            <a:hlinkClick r:id="rId5" action="ppaction://hlinksldjump"/>
            <a:extLst>
              <a:ext uri="{FF2B5EF4-FFF2-40B4-BE49-F238E27FC236}">
                <a16:creationId xmlns:a16="http://schemas.microsoft.com/office/drawing/2014/main" id="{46C98714-01FA-4282-8A74-F0734ED2040E}"/>
              </a:ext>
            </a:extLst>
          </p:cNvPr>
          <p:cNvSpPr/>
          <p:nvPr/>
        </p:nvSpPr>
        <p:spPr>
          <a:xfrm>
            <a:off x="7980220" y="4673353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0C5FD539-AD46-4054-B52A-02851772EC01}"/>
              </a:ext>
            </a:extLst>
          </p:cNvPr>
          <p:cNvSpPr txBox="1">
            <a:spLocks/>
          </p:cNvSpPr>
          <p:nvPr/>
        </p:nvSpPr>
        <p:spPr>
          <a:xfrm>
            <a:off x="7980220" y="4876407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Weihnachten</a:t>
            </a:r>
          </a:p>
        </p:txBody>
      </p:sp>
      <p:sp>
        <p:nvSpPr>
          <p:cNvPr id="21" name="Rechteck: abgerundete Ecken 20">
            <a:hlinkClick r:id="rId5" action="ppaction://hlinksldjump"/>
            <a:extLst>
              <a:ext uri="{FF2B5EF4-FFF2-40B4-BE49-F238E27FC236}">
                <a16:creationId xmlns:a16="http://schemas.microsoft.com/office/drawing/2014/main" id="{6759FBFD-60A6-43B8-B68D-EDCF83E39F0E}"/>
              </a:ext>
            </a:extLst>
          </p:cNvPr>
          <p:cNvSpPr/>
          <p:nvPr/>
        </p:nvSpPr>
        <p:spPr>
          <a:xfrm>
            <a:off x="6978074" y="3296454"/>
            <a:ext cx="3163453" cy="94903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Untertitel 2">
            <a:hlinkClick r:id="rId5" action="ppaction://hlinksldjump"/>
            <a:extLst>
              <a:ext uri="{FF2B5EF4-FFF2-40B4-BE49-F238E27FC236}">
                <a16:creationId xmlns:a16="http://schemas.microsoft.com/office/drawing/2014/main" id="{92F1A1B0-E1B6-47E4-91E7-A3B793B1AC5F}"/>
              </a:ext>
            </a:extLst>
          </p:cNvPr>
          <p:cNvSpPr txBox="1">
            <a:spLocks/>
          </p:cNvSpPr>
          <p:nvPr/>
        </p:nvSpPr>
        <p:spPr>
          <a:xfrm>
            <a:off x="6978074" y="3499508"/>
            <a:ext cx="3163452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Schneemann</a:t>
            </a:r>
          </a:p>
        </p:txBody>
      </p:sp>
      <p:sp>
        <p:nvSpPr>
          <p:cNvPr id="36" name="Untertitel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4006B8-4FB5-41AE-8F77-28D8EFEE944B}"/>
              </a:ext>
            </a:extLst>
          </p:cNvPr>
          <p:cNvSpPr txBox="1">
            <a:spLocks/>
          </p:cNvSpPr>
          <p:nvPr/>
        </p:nvSpPr>
        <p:spPr>
          <a:xfrm>
            <a:off x="3313552" y="6224606"/>
            <a:ext cx="1673315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37" name="Untertitel 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E004671E-5223-4152-ADC7-E9E72A765017}"/>
              </a:ext>
            </a:extLst>
          </p:cNvPr>
          <p:cNvSpPr txBox="1">
            <a:spLocks/>
          </p:cNvSpPr>
          <p:nvPr/>
        </p:nvSpPr>
        <p:spPr>
          <a:xfrm>
            <a:off x="10540999" y="6215370"/>
            <a:ext cx="108833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de-D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Untertitel 2">
            <a:extLst>
              <a:ext uri="{FF2B5EF4-FFF2-40B4-BE49-F238E27FC236}">
                <a16:creationId xmlns:a16="http://schemas.microsoft.com/office/drawing/2014/main" id="{CB3353C5-B910-4DAF-9A06-7609C59EB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32" y="5721921"/>
            <a:ext cx="2252244" cy="512762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637CA0B0-F74D-4478-80F5-AF42C1153CF9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B697225-5B67-4CB6-B600-30B0F81C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83" y="655780"/>
            <a:ext cx="9181808" cy="6199454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D388100-7B3E-4474-8869-869B10EF01C1}"/>
              </a:ext>
            </a:extLst>
          </p:cNvPr>
          <p:cNvSpPr txBox="1">
            <a:spLocks/>
          </p:cNvSpPr>
          <p:nvPr/>
        </p:nvSpPr>
        <p:spPr>
          <a:xfrm>
            <a:off x="641931" y="2333062"/>
            <a:ext cx="7459910" cy="1468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Das ist richtig. </a:t>
            </a:r>
          </a:p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Gut gemacht!</a:t>
            </a:r>
            <a:endParaRPr lang="de-DE" sz="4400" dirty="0">
              <a:solidFill>
                <a:srgbClr val="92D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C7FD47-06D0-44E0-BCE7-D56A8902B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8" y="2560896"/>
            <a:ext cx="1149525" cy="1149525"/>
          </a:xfrm>
          <a:prstGeom prst="rect">
            <a:avLst/>
          </a:prstGeom>
        </p:spPr>
      </p:pic>
      <p:sp>
        <p:nvSpPr>
          <p:cNvPr id="20" name="Rechteck: abgerundete Ecken 19">
            <a:hlinkClick r:id="rId4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50634CC-A548-4E25-9F61-E0D4DC7A8579}"/>
              </a:ext>
            </a:extLst>
          </p:cNvPr>
          <p:cNvGrpSpPr/>
          <p:nvPr/>
        </p:nvGrpSpPr>
        <p:grpSpPr>
          <a:xfrm>
            <a:off x="11202302" y="5959394"/>
            <a:ext cx="720000" cy="720000"/>
            <a:chOff x="792920" y="4027064"/>
            <a:chExt cx="1440000" cy="1440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5B41FDA-F581-4AE5-BB65-2F85FED0BFFF}"/>
                </a:ext>
              </a:extLst>
            </p:cNvPr>
            <p:cNvSpPr/>
            <p:nvPr/>
          </p:nvSpPr>
          <p:spPr>
            <a:xfrm>
              <a:off x="792920" y="402706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B80752C-94EC-4FC0-B2D6-929984691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15"/>
            <a:stretch/>
          </p:blipFill>
          <p:spPr>
            <a:xfrm>
              <a:off x="1014541" y="4130527"/>
              <a:ext cx="944021" cy="127721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15956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B697225-5B67-4CB6-B600-30B0F81C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83" y="655780"/>
            <a:ext cx="9181808" cy="619945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FA6E62F-E856-4334-9310-248F93026C99}"/>
              </a:ext>
            </a:extLst>
          </p:cNvPr>
          <p:cNvGrpSpPr/>
          <p:nvPr/>
        </p:nvGrpSpPr>
        <p:grpSpPr>
          <a:xfrm>
            <a:off x="11211538" y="5961194"/>
            <a:ext cx="720000" cy="720000"/>
            <a:chOff x="3781699" y="1071428"/>
            <a:chExt cx="1440000" cy="144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ECF3A1A-ED71-49B1-9C5D-39AA8083BCD4}"/>
                </a:ext>
              </a:extLst>
            </p:cNvPr>
            <p:cNvSpPr/>
            <p:nvPr/>
          </p:nvSpPr>
          <p:spPr>
            <a:xfrm>
              <a:off x="3781699" y="1071428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D116C4-33BF-47CB-B0AD-4CBF81B3F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405" y="1156419"/>
              <a:ext cx="1338364" cy="1271999"/>
            </a:xfrm>
            <a:prstGeom prst="rect">
              <a:avLst/>
            </a:prstGeom>
          </p:spPr>
        </p:pic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C7FD47-06D0-44E0-BCE7-D56A8902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8" y="2560896"/>
            <a:ext cx="1149525" cy="1149525"/>
          </a:xfrm>
          <a:prstGeom prst="rect">
            <a:avLst/>
          </a:prstGeom>
        </p:spPr>
      </p:pic>
      <p:sp>
        <p:nvSpPr>
          <p:cNvPr id="20" name="Rechteck: abgerundete Ecken 19">
            <a:hlinkClick r:id="rId5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9D929D4-38C8-44E7-A1BC-7D6F943A19F9}"/>
              </a:ext>
            </a:extLst>
          </p:cNvPr>
          <p:cNvSpPr txBox="1">
            <a:spLocks/>
          </p:cNvSpPr>
          <p:nvPr/>
        </p:nvSpPr>
        <p:spPr>
          <a:xfrm>
            <a:off x="641931" y="2333062"/>
            <a:ext cx="7459910" cy="1468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Das ist richtig. </a:t>
            </a:r>
          </a:p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Gut gemacht!</a:t>
            </a:r>
            <a:endParaRPr lang="de-DE" sz="4400" dirty="0">
              <a:solidFill>
                <a:srgbClr val="92D05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B697225-5B67-4CB6-B600-30B0F81C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83" y="655780"/>
            <a:ext cx="9181808" cy="619945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897D594-5805-43D3-B9D6-2E998F5056CE}"/>
              </a:ext>
            </a:extLst>
          </p:cNvPr>
          <p:cNvGrpSpPr/>
          <p:nvPr/>
        </p:nvGrpSpPr>
        <p:grpSpPr>
          <a:xfrm>
            <a:off x="11211538" y="5959394"/>
            <a:ext cx="748800" cy="720000"/>
            <a:chOff x="6722554" y="1071427"/>
            <a:chExt cx="1468753" cy="1440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C5531E3-F704-4A71-A2FF-C1D89E480671}"/>
                </a:ext>
              </a:extLst>
            </p:cNvPr>
            <p:cNvSpPr/>
            <p:nvPr/>
          </p:nvSpPr>
          <p:spPr>
            <a:xfrm>
              <a:off x="6722554" y="1071427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D2D770D-0FE2-4BCD-B875-F612670C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943" y="1184127"/>
              <a:ext cx="1404364" cy="1174828"/>
            </a:xfrm>
            <a:prstGeom prst="rect">
              <a:avLst/>
            </a:prstGeom>
          </p:spPr>
        </p:pic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C7FD47-06D0-44E0-BCE7-D56A8902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8" y="2560896"/>
            <a:ext cx="1149525" cy="1149525"/>
          </a:xfrm>
          <a:prstGeom prst="rect">
            <a:avLst/>
          </a:prstGeom>
        </p:spPr>
      </p:pic>
      <p:sp>
        <p:nvSpPr>
          <p:cNvPr id="20" name="Rechteck: abgerundete Ecken 19">
            <a:hlinkClick r:id="rId5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773D2D6-58AB-40D3-8FD4-853A83DE5A38}"/>
              </a:ext>
            </a:extLst>
          </p:cNvPr>
          <p:cNvSpPr txBox="1">
            <a:spLocks/>
          </p:cNvSpPr>
          <p:nvPr/>
        </p:nvSpPr>
        <p:spPr>
          <a:xfrm>
            <a:off x="641931" y="2333062"/>
            <a:ext cx="7459910" cy="1468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Das ist richtig. </a:t>
            </a:r>
          </a:p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Gut gemacht!</a:t>
            </a:r>
            <a:endParaRPr lang="de-DE" sz="4400" dirty="0">
              <a:solidFill>
                <a:srgbClr val="92D05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5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B697225-5B67-4CB6-B600-30B0F81C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83" y="655780"/>
            <a:ext cx="9181808" cy="619945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D7087DD-0954-47BD-8963-A8590684EC57}"/>
              </a:ext>
            </a:extLst>
          </p:cNvPr>
          <p:cNvSpPr/>
          <p:nvPr/>
        </p:nvSpPr>
        <p:spPr>
          <a:xfrm>
            <a:off x="4333127" y="2232467"/>
            <a:ext cx="1656473" cy="1656473"/>
          </a:xfrm>
          <a:prstGeom prst="ellipse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D7AD2F5-45A2-4F8A-909F-ADEB5CBD46D1}"/>
              </a:ext>
            </a:extLst>
          </p:cNvPr>
          <p:cNvSpPr txBox="1">
            <a:spLocks/>
          </p:cNvSpPr>
          <p:nvPr/>
        </p:nvSpPr>
        <p:spPr>
          <a:xfrm>
            <a:off x="0" y="355454"/>
            <a:ext cx="12192000" cy="78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br>
              <a:rPr lang="de-DE" sz="2400" b="1" dirty="0">
                <a:latin typeface="+mn-lt"/>
                <a:cs typeface="Arial" panose="020B0604020202020204" pitchFamily="34" charset="0"/>
              </a:rPr>
            </a:br>
            <a:endParaRPr lang="de-DE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C7FD47-06D0-44E0-BCE7-D56A8902B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8" y="2560896"/>
            <a:ext cx="1149525" cy="1149525"/>
          </a:xfrm>
          <a:prstGeom prst="rect">
            <a:avLst/>
          </a:prstGeom>
        </p:spPr>
      </p:pic>
      <p:sp>
        <p:nvSpPr>
          <p:cNvPr id="20" name="Rechteck: abgerundete Ecken 19">
            <a:hlinkClick r:id="rId4" action="ppaction://hlinksldjump"/>
            <a:extLst>
              <a:ext uri="{FF2B5EF4-FFF2-40B4-BE49-F238E27FC236}">
                <a16:creationId xmlns:a16="http://schemas.microsoft.com/office/drawing/2014/main" id="{75FC2124-BA93-44DD-8084-9AF059BBEC4C}"/>
              </a:ext>
            </a:extLst>
          </p:cNvPr>
          <p:cNvSpPr/>
          <p:nvPr/>
        </p:nvSpPr>
        <p:spPr>
          <a:xfrm>
            <a:off x="792920" y="6042314"/>
            <a:ext cx="1566031" cy="5541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44D8E6A-F108-4FC2-8518-8554A4EC13FE}"/>
              </a:ext>
            </a:extLst>
          </p:cNvPr>
          <p:cNvGrpSpPr/>
          <p:nvPr/>
        </p:nvGrpSpPr>
        <p:grpSpPr>
          <a:xfrm>
            <a:off x="11211538" y="5949451"/>
            <a:ext cx="720000" cy="720000"/>
            <a:chOff x="9663409" y="1071427"/>
            <a:chExt cx="1440000" cy="144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70B80D4-5F01-49E1-86D4-E061B5233EB5}"/>
                </a:ext>
              </a:extLst>
            </p:cNvPr>
            <p:cNvSpPr/>
            <p:nvPr/>
          </p:nvSpPr>
          <p:spPr>
            <a:xfrm>
              <a:off x="9663409" y="1071427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6ECFA8E-991E-4313-82F5-73C42BC09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419" y="1117583"/>
              <a:ext cx="1083199" cy="1351502"/>
            </a:xfrm>
            <a:prstGeom prst="rect">
              <a:avLst/>
            </a:prstGeom>
          </p:spPr>
        </p:pic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C8B1F0F4-EE81-4B58-9EAA-2B368DC2C7B7}"/>
              </a:ext>
            </a:extLst>
          </p:cNvPr>
          <p:cNvSpPr txBox="1">
            <a:spLocks/>
          </p:cNvSpPr>
          <p:nvPr/>
        </p:nvSpPr>
        <p:spPr>
          <a:xfrm>
            <a:off x="641931" y="2333062"/>
            <a:ext cx="7459910" cy="1468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Das ist richtig. </a:t>
            </a:r>
          </a:p>
          <a:p>
            <a:pPr algn="l"/>
            <a:r>
              <a:rPr lang="de-DE" sz="44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Gut gemacht!</a:t>
            </a:r>
            <a:endParaRPr lang="de-DE" sz="4400" dirty="0">
              <a:solidFill>
                <a:srgbClr val="92D05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0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Breitbild</PresentationFormat>
  <Paragraphs>73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Die Jahreszeiten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Wetter und Jahreszeiten Schuljahrgang 2</dc:title>
  <dc:creator>Nolte, Susann</dc:creator>
  <cp:lastModifiedBy>Nolte, Susann</cp:lastModifiedBy>
  <cp:revision>62</cp:revision>
  <dcterms:created xsi:type="dcterms:W3CDTF">2024-08-28T09:04:00Z</dcterms:created>
  <dcterms:modified xsi:type="dcterms:W3CDTF">2025-07-02T06:00:13Z</dcterms:modified>
</cp:coreProperties>
</file>