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7" r:id="rId2"/>
    <p:sldId id="287" r:id="rId3"/>
    <p:sldId id="259" r:id="rId4"/>
    <p:sldId id="268" r:id="rId5"/>
    <p:sldId id="265" r:id="rId6"/>
    <p:sldId id="267" r:id="rId7"/>
    <p:sldId id="262" r:id="rId8"/>
    <p:sldId id="261" r:id="rId9"/>
    <p:sldId id="260" r:id="rId10"/>
    <p:sldId id="258" r:id="rId11"/>
    <p:sldId id="288" r:id="rId12"/>
    <p:sldId id="282" r:id="rId13"/>
    <p:sldId id="281" r:id="rId14"/>
    <p:sldId id="284" r:id="rId15"/>
    <p:sldId id="278" r:id="rId16"/>
    <p:sldId id="275" r:id="rId17"/>
    <p:sldId id="269" r:id="rId18"/>
    <p:sldId id="273" r:id="rId19"/>
  </p:sldIdLst>
  <p:sldSz cx="12192000" cy="6858000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nia Schukies" initials="AS" lastIdx="2" clrIdx="0">
    <p:extLst>
      <p:ext uri="{19B8F6BF-5375-455C-9EA6-DF929625EA0E}">
        <p15:presenceInfo xmlns:p15="http://schemas.microsoft.com/office/powerpoint/2012/main" userId="525403f31a548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52337597-D0C2-4971-8668-B5E69FFAC6DE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18E6C555-4793-41F8-ACCE-56DE055DE70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0451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Gruppe 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E6C555-4793-41F8-ACCE-56DE055DE70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6377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Gruppe 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E6C555-4793-41F8-ACCE-56DE055DE70D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9823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796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6226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4350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2629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152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192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74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39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489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584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0461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B01AD66-7A29-4546-8ED1-C4C2DD70763C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E2DD369-2F03-47CF-A93F-A45641F8C3F3}" type="slidenum">
              <a:rPr lang="de-DE" smtClean="0"/>
              <a:t>‹Nr.›</a:t>
            </a:fld>
            <a:endParaRPr lang="de-DE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533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ict.leo.org/englisch-deutsch/pipe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k7udsc8k23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14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P:\30%20Produktion\P02%20Grundschule\GSE\13579_2022_GSE_079\02_13579_Bilder_Medien\13579_fertig\13579-005_GSE_079_Escape_room_M1_farbig.jpg" TargetMode="External"/><Relationship Id="rId7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5.png"/><Relationship Id="rId3" Type="http://schemas.microsoft.com/office/2007/relationships/media" Target="../media/media2.m4a"/><Relationship Id="rId7" Type="http://schemas.microsoft.com/office/2007/relationships/media" Target="../media/media6.m4a"/><Relationship Id="rId12" Type="http://schemas.openxmlformats.org/officeDocument/2006/relationships/image" Target="../media/image6.pn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microsoft.com/office/2007/relationships/media" Target="../media/media5.m4a"/><Relationship Id="rId11" Type="http://schemas.openxmlformats.org/officeDocument/2006/relationships/slide" Target="slide16.xml"/><Relationship Id="rId5" Type="http://schemas.microsoft.com/office/2007/relationships/media" Target="../media/media4.m4a"/><Relationship Id="rId10" Type="http://schemas.openxmlformats.org/officeDocument/2006/relationships/image" Target="file:///P:\30%20Produktion\P02%20Grundschule\GSE\13579_2022_GSE_079\02_13579_Bilder_Medien\13579_fertig\13579-005_GSE_079_Escape_room_M1_farbig2.jpg" TargetMode="External"/><Relationship Id="rId4" Type="http://schemas.microsoft.com/office/2007/relationships/media" Target="../media/media3.m4a"/><Relationship Id="rId9" Type="http://schemas.openxmlformats.org/officeDocument/2006/relationships/image" Target="../media/image14.jpeg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4DEF5D-3BD3-3E31-382D-97A776E20C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Escape game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958AED2-C0B7-DE3D-0852-EBD9EFE99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2994">
            <a:off x="8178161" y="300987"/>
            <a:ext cx="4236729" cy="253594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DFE77D1-A4DA-D14B-65DA-FF598520A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67" y="161924"/>
            <a:ext cx="3203006" cy="281406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D0B20EB-397D-D011-97D0-146256D9A825}"/>
              </a:ext>
            </a:extLst>
          </p:cNvPr>
          <p:cNvSpPr txBox="1"/>
          <p:nvPr/>
        </p:nvSpPr>
        <p:spPr>
          <a:xfrm>
            <a:off x="2240280" y="4711645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Sherlock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needs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35052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687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CC993-947C-1480-7C99-3A4383F745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6701" y="87950"/>
            <a:ext cx="10058400" cy="1022350"/>
          </a:xfrm>
        </p:spPr>
        <p:txBody>
          <a:bodyPr/>
          <a:lstStyle/>
          <a:p>
            <a:pPr algn="ctr"/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Secret-code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card</a:t>
            </a:r>
            <a:endParaRPr lang="de-D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59B28BEE-CFE2-95E4-E023-EF7B4651B93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439388"/>
            <a:ext cx="1752600" cy="1797050"/>
          </a:xfrm>
        </p:spPr>
      </p:pic>
      <p:sp>
        <p:nvSpPr>
          <p:cNvPr id="12" name="object 7">
            <a:extLst>
              <a:ext uri="{FF2B5EF4-FFF2-40B4-BE49-F238E27FC236}">
                <a16:creationId xmlns:a16="http://schemas.microsoft.com/office/drawing/2014/main" id="{2B0D0A78-9768-2B1C-F0C1-06DC444D28C7}"/>
              </a:ext>
            </a:extLst>
          </p:cNvPr>
          <p:cNvSpPr/>
          <p:nvPr/>
        </p:nvSpPr>
        <p:spPr>
          <a:xfrm>
            <a:off x="978962" y="4852985"/>
            <a:ext cx="1803400" cy="1405890"/>
          </a:xfrm>
          <a:custGeom>
            <a:avLst/>
            <a:gdLst/>
            <a:ahLst/>
            <a:cxnLst/>
            <a:rect l="l" t="t" r="r" b="b"/>
            <a:pathLst>
              <a:path w="1803400" h="1405889">
                <a:moveTo>
                  <a:pt x="1569151" y="0"/>
                </a:moveTo>
                <a:lnTo>
                  <a:pt x="234248" y="0"/>
                </a:lnTo>
                <a:lnTo>
                  <a:pt x="187039" y="4759"/>
                </a:lnTo>
                <a:lnTo>
                  <a:pt x="143068" y="18408"/>
                </a:lnTo>
                <a:lnTo>
                  <a:pt x="103278" y="40005"/>
                </a:lnTo>
                <a:lnTo>
                  <a:pt x="68609" y="68609"/>
                </a:lnTo>
                <a:lnTo>
                  <a:pt x="40005" y="103278"/>
                </a:lnTo>
                <a:lnTo>
                  <a:pt x="18408" y="143068"/>
                </a:lnTo>
                <a:lnTo>
                  <a:pt x="4759" y="187039"/>
                </a:lnTo>
                <a:lnTo>
                  <a:pt x="0" y="234248"/>
                </a:lnTo>
                <a:lnTo>
                  <a:pt x="0" y="1171218"/>
                </a:lnTo>
                <a:lnTo>
                  <a:pt x="4759" y="1218427"/>
                </a:lnTo>
                <a:lnTo>
                  <a:pt x="18408" y="1262398"/>
                </a:lnTo>
                <a:lnTo>
                  <a:pt x="40005" y="1302189"/>
                </a:lnTo>
                <a:lnTo>
                  <a:pt x="68609" y="1336857"/>
                </a:lnTo>
                <a:lnTo>
                  <a:pt x="103278" y="1365461"/>
                </a:lnTo>
                <a:lnTo>
                  <a:pt x="143068" y="1387058"/>
                </a:lnTo>
                <a:lnTo>
                  <a:pt x="187039" y="1400708"/>
                </a:lnTo>
                <a:lnTo>
                  <a:pt x="234248" y="1405467"/>
                </a:lnTo>
                <a:lnTo>
                  <a:pt x="1569151" y="1405467"/>
                </a:lnTo>
                <a:lnTo>
                  <a:pt x="1616360" y="1400708"/>
                </a:lnTo>
                <a:lnTo>
                  <a:pt x="1660331" y="1387058"/>
                </a:lnTo>
                <a:lnTo>
                  <a:pt x="1700121" y="1365461"/>
                </a:lnTo>
                <a:lnTo>
                  <a:pt x="1734790" y="1336857"/>
                </a:lnTo>
                <a:lnTo>
                  <a:pt x="1763394" y="1302189"/>
                </a:lnTo>
                <a:lnTo>
                  <a:pt x="1784991" y="1262398"/>
                </a:lnTo>
                <a:lnTo>
                  <a:pt x="1798640" y="1218427"/>
                </a:lnTo>
                <a:lnTo>
                  <a:pt x="1803400" y="1171218"/>
                </a:lnTo>
                <a:lnTo>
                  <a:pt x="1803400" y="234248"/>
                </a:lnTo>
                <a:lnTo>
                  <a:pt x="1798640" y="187039"/>
                </a:lnTo>
                <a:lnTo>
                  <a:pt x="1784991" y="143068"/>
                </a:lnTo>
                <a:lnTo>
                  <a:pt x="1763394" y="103278"/>
                </a:lnTo>
                <a:lnTo>
                  <a:pt x="1734790" y="68609"/>
                </a:lnTo>
                <a:lnTo>
                  <a:pt x="1700121" y="40005"/>
                </a:lnTo>
                <a:lnTo>
                  <a:pt x="1660331" y="18408"/>
                </a:lnTo>
                <a:lnTo>
                  <a:pt x="1616360" y="4759"/>
                </a:lnTo>
                <a:lnTo>
                  <a:pt x="1569151" y="0"/>
                </a:lnTo>
                <a:close/>
              </a:path>
            </a:pathLst>
          </a:custGeom>
          <a:solidFill>
            <a:srgbClr val="83992A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object 9">
            <a:extLst>
              <a:ext uri="{FF2B5EF4-FFF2-40B4-BE49-F238E27FC236}">
                <a16:creationId xmlns:a16="http://schemas.microsoft.com/office/drawing/2014/main" id="{1E1FEBEF-2052-368E-F2A4-06827A617B27}"/>
              </a:ext>
            </a:extLst>
          </p:cNvPr>
          <p:cNvGrpSpPr/>
          <p:nvPr/>
        </p:nvGrpSpPr>
        <p:grpSpPr>
          <a:xfrm>
            <a:off x="3072862" y="4837110"/>
            <a:ext cx="1819275" cy="1421765"/>
            <a:chOff x="3264430" y="4462461"/>
            <a:chExt cx="1819275" cy="1421765"/>
          </a:xfrm>
        </p:grpSpPr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B246FF26-AF60-10DF-096E-0AD2BD5591F1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FDB7FC75-91D8-648A-0859-423B12FB2086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object 12">
            <a:extLst>
              <a:ext uri="{FF2B5EF4-FFF2-40B4-BE49-F238E27FC236}">
                <a16:creationId xmlns:a16="http://schemas.microsoft.com/office/drawing/2014/main" id="{76546549-E1EB-AC68-86D4-05547EDFAD5B}"/>
              </a:ext>
            </a:extLst>
          </p:cNvPr>
          <p:cNvGrpSpPr/>
          <p:nvPr/>
        </p:nvGrpSpPr>
        <p:grpSpPr>
          <a:xfrm>
            <a:off x="5186362" y="4845048"/>
            <a:ext cx="1819275" cy="1421765"/>
            <a:chOff x="5186362" y="4462461"/>
            <a:chExt cx="1819275" cy="1421765"/>
          </a:xfrm>
        </p:grpSpPr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DA292213-0386-4C50-3164-479FD21AADA7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44709D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bject 14">
              <a:extLst>
                <a:ext uri="{FF2B5EF4-FFF2-40B4-BE49-F238E27FC236}">
                  <a16:creationId xmlns:a16="http://schemas.microsoft.com/office/drawing/2014/main" id="{0997427D-5B52-F79D-7CEA-6971F7C97652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object 15">
            <a:extLst>
              <a:ext uri="{FF2B5EF4-FFF2-40B4-BE49-F238E27FC236}">
                <a16:creationId xmlns:a16="http://schemas.microsoft.com/office/drawing/2014/main" id="{7443F940-FFF3-98D2-CC71-2C13BD7133B3}"/>
              </a:ext>
            </a:extLst>
          </p:cNvPr>
          <p:cNvGrpSpPr/>
          <p:nvPr/>
        </p:nvGrpSpPr>
        <p:grpSpPr>
          <a:xfrm>
            <a:off x="7307800" y="4837109"/>
            <a:ext cx="1819275" cy="1421765"/>
            <a:chOff x="7108294" y="4462461"/>
            <a:chExt cx="1819275" cy="1421765"/>
          </a:xfrm>
        </p:grpSpPr>
        <p:sp>
          <p:nvSpPr>
            <p:cNvPr id="20" name="object 16">
              <a:extLst>
                <a:ext uri="{FF2B5EF4-FFF2-40B4-BE49-F238E27FC236}">
                  <a16:creationId xmlns:a16="http://schemas.microsoft.com/office/drawing/2014/main" id="{64102080-5D3B-66E5-132C-0F45A052DE59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FFFD78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bject 17">
              <a:extLst>
                <a:ext uri="{FF2B5EF4-FFF2-40B4-BE49-F238E27FC236}">
                  <a16:creationId xmlns:a16="http://schemas.microsoft.com/office/drawing/2014/main" id="{F1288381-33C3-69EA-2BE8-57500144BE30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object 18">
            <a:extLst>
              <a:ext uri="{FF2B5EF4-FFF2-40B4-BE49-F238E27FC236}">
                <a16:creationId xmlns:a16="http://schemas.microsoft.com/office/drawing/2014/main" id="{BFCE229D-40B0-05C3-E07A-DBE90EBC5437}"/>
              </a:ext>
            </a:extLst>
          </p:cNvPr>
          <p:cNvGrpSpPr/>
          <p:nvPr/>
        </p:nvGrpSpPr>
        <p:grpSpPr>
          <a:xfrm>
            <a:off x="9393763" y="4845046"/>
            <a:ext cx="1819275" cy="1421765"/>
            <a:chOff x="9030225" y="4453994"/>
            <a:chExt cx="1819275" cy="1421765"/>
          </a:xfrm>
        </p:grpSpPr>
        <p:sp>
          <p:nvSpPr>
            <p:cNvPr id="23" name="object 19">
              <a:extLst>
                <a:ext uri="{FF2B5EF4-FFF2-40B4-BE49-F238E27FC236}">
                  <a16:creationId xmlns:a16="http://schemas.microsoft.com/office/drawing/2014/main" id="{0420DCAE-58EF-74CD-6A72-6E38550D8A5C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7"/>
                  </a:lnTo>
                  <a:lnTo>
                    <a:pt x="18408" y="143068"/>
                  </a:lnTo>
                  <a:lnTo>
                    <a:pt x="4759" y="187038"/>
                  </a:lnTo>
                  <a:lnTo>
                    <a:pt x="0" y="234247"/>
                  </a:lnTo>
                  <a:lnTo>
                    <a:pt x="0" y="1171217"/>
                  </a:lnTo>
                  <a:lnTo>
                    <a:pt x="4759" y="1218426"/>
                  </a:lnTo>
                  <a:lnTo>
                    <a:pt x="18408" y="1262397"/>
                  </a:lnTo>
                  <a:lnTo>
                    <a:pt x="40005" y="1302188"/>
                  </a:lnTo>
                  <a:lnTo>
                    <a:pt x="68609" y="1336856"/>
                  </a:lnTo>
                  <a:lnTo>
                    <a:pt x="103278" y="1365460"/>
                  </a:lnTo>
                  <a:lnTo>
                    <a:pt x="143068" y="1387058"/>
                  </a:lnTo>
                  <a:lnTo>
                    <a:pt x="187039" y="1400707"/>
                  </a:lnTo>
                  <a:lnTo>
                    <a:pt x="234248" y="1405466"/>
                  </a:lnTo>
                  <a:lnTo>
                    <a:pt x="1569151" y="1405466"/>
                  </a:lnTo>
                  <a:lnTo>
                    <a:pt x="1616360" y="1400707"/>
                  </a:lnTo>
                  <a:lnTo>
                    <a:pt x="1660331" y="1387058"/>
                  </a:lnTo>
                  <a:lnTo>
                    <a:pt x="1700121" y="1365460"/>
                  </a:lnTo>
                  <a:lnTo>
                    <a:pt x="1734790" y="1336856"/>
                  </a:lnTo>
                  <a:lnTo>
                    <a:pt x="1763394" y="1302188"/>
                  </a:lnTo>
                  <a:lnTo>
                    <a:pt x="1784991" y="1262397"/>
                  </a:lnTo>
                  <a:lnTo>
                    <a:pt x="1798640" y="1218426"/>
                  </a:lnTo>
                  <a:lnTo>
                    <a:pt x="1803400" y="1171217"/>
                  </a:lnTo>
                  <a:lnTo>
                    <a:pt x="1803400" y="234247"/>
                  </a:lnTo>
                  <a:lnTo>
                    <a:pt x="1798640" y="187038"/>
                  </a:lnTo>
                  <a:lnTo>
                    <a:pt x="1784991" y="143068"/>
                  </a:lnTo>
                  <a:lnTo>
                    <a:pt x="1763394" y="103277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D7E2EE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id="{8621A441-60AE-7E08-0235-5CC1419B6B4D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object 21">
            <a:extLst>
              <a:ext uri="{FF2B5EF4-FFF2-40B4-BE49-F238E27FC236}">
                <a16:creationId xmlns:a16="http://schemas.microsoft.com/office/drawing/2014/main" id="{7B6994AD-FF8B-CD75-C8CB-1EB44E1F2005}"/>
              </a:ext>
            </a:extLst>
          </p:cNvPr>
          <p:cNvSpPr txBox="1"/>
          <p:nvPr/>
        </p:nvSpPr>
        <p:spPr>
          <a:xfrm>
            <a:off x="3955267" y="3352961"/>
            <a:ext cx="3873553" cy="119712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69595" algn="ctr">
              <a:lnSpc>
                <a:spcPct val="100000"/>
              </a:lnSpc>
              <a:spcBef>
                <a:spcPts val="775"/>
              </a:spcBef>
            </a:pPr>
            <a:r>
              <a:rPr sz="4400" spc="58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for</a:t>
            </a:r>
            <a:r>
              <a:rPr sz="4400" spc="-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</a:t>
            </a:r>
            <a:r>
              <a:rPr sz="4400" spc="30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riddle...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  <a:tabLst>
                <a:tab pos="1979295" algn="l"/>
              </a:tabLst>
            </a:pPr>
            <a:r>
              <a:rPr sz="2400" spc="36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	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ABA36F1E-521F-C196-76D8-CC597B735535}"/>
              </a:ext>
            </a:extLst>
          </p:cNvPr>
          <p:cNvSpPr txBox="1"/>
          <p:nvPr/>
        </p:nvSpPr>
        <p:spPr>
          <a:xfrm>
            <a:off x="1499979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2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8E9BECAE-2183-ED8A-442A-D756D1E975BD}"/>
              </a:ext>
            </a:extLst>
          </p:cNvPr>
          <p:cNvSpPr txBox="1"/>
          <p:nvPr/>
        </p:nvSpPr>
        <p:spPr>
          <a:xfrm>
            <a:off x="3601817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4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48101AF4-0A5C-8420-C298-C4FDE4071213}"/>
              </a:ext>
            </a:extLst>
          </p:cNvPr>
          <p:cNvSpPr txBox="1"/>
          <p:nvPr/>
        </p:nvSpPr>
        <p:spPr>
          <a:xfrm>
            <a:off x="5715317" y="4346702"/>
            <a:ext cx="761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5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2" name="object 4">
            <a:extLst>
              <a:ext uri="{FF2B5EF4-FFF2-40B4-BE49-F238E27FC236}">
                <a16:creationId xmlns:a16="http://schemas.microsoft.com/office/drawing/2014/main" id="{98D4186F-7752-29E2-E38F-7F819BB1E8DD}"/>
              </a:ext>
            </a:extLst>
          </p:cNvPr>
          <p:cNvSpPr txBox="1"/>
          <p:nvPr/>
        </p:nvSpPr>
        <p:spPr>
          <a:xfrm>
            <a:off x="7836754" y="4346702"/>
            <a:ext cx="86909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6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3" name="object 4">
            <a:extLst>
              <a:ext uri="{FF2B5EF4-FFF2-40B4-BE49-F238E27FC236}">
                <a16:creationId xmlns:a16="http://schemas.microsoft.com/office/drawing/2014/main" id="{4E147D4C-D012-E67B-DDD7-B0B4A1AD15C5}"/>
              </a:ext>
            </a:extLst>
          </p:cNvPr>
          <p:cNvSpPr txBox="1"/>
          <p:nvPr/>
        </p:nvSpPr>
        <p:spPr>
          <a:xfrm>
            <a:off x="9922718" y="4346702"/>
            <a:ext cx="8669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7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A815446-97A3-1D1F-7837-76CB6A42B145}"/>
              </a:ext>
            </a:extLst>
          </p:cNvPr>
          <p:cNvCxnSpPr/>
          <p:nvPr/>
        </p:nvCxnSpPr>
        <p:spPr>
          <a:xfrm>
            <a:off x="424693" y="1210310"/>
            <a:ext cx="1093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580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0A5043-3C1C-F058-3153-E1C3CD999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7" y="1334197"/>
            <a:ext cx="8001763" cy="460031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D7CCB38-AD75-71C4-7EE1-B43A8D3693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14"/>
          <a:stretch/>
        </p:blipFill>
        <p:spPr>
          <a:xfrm>
            <a:off x="514350" y="1164590"/>
            <a:ext cx="8614618" cy="4851477"/>
          </a:xfrm>
          <a:prstGeom prst="rect">
            <a:avLst/>
          </a:prstGeom>
        </p:spPr>
      </p:pic>
      <p:sp>
        <p:nvSpPr>
          <p:cNvPr id="3" name="Sprechblase: oval 2">
            <a:extLst>
              <a:ext uri="{FF2B5EF4-FFF2-40B4-BE49-F238E27FC236}">
                <a16:creationId xmlns:a16="http://schemas.microsoft.com/office/drawing/2014/main" id="{598476C9-85C2-D772-C762-0F9BCCF63026}"/>
              </a:ext>
            </a:extLst>
          </p:cNvPr>
          <p:cNvSpPr/>
          <p:nvPr/>
        </p:nvSpPr>
        <p:spPr>
          <a:xfrm>
            <a:off x="3381375" y="66675"/>
            <a:ext cx="2714625" cy="1267522"/>
          </a:xfrm>
          <a:prstGeom prst="wedgeEllipseCallout">
            <a:avLst>
              <a:gd name="adj1" fmla="val -42913"/>
              <a:gd name="adj2" fmla="val 11662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Schau auf die Farben der Wörter und schreibe sie auf...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5028CE4-FC3F-EFC3-0536-77359FD44DF7}"/>
              </a:ext>
            </a:extLst>
          </p:cNvPr>
          <p:cNvSpPr txBox="1"/>
          <p:nvPr/>
        </p:nvSpPr>
        <p:spPr>
          <a:xfrm>
            <a:off x="1286879" y="3714750"/>
            <a:ext cx="1226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</a:t>
            </a:r>
            <a:r>
              <a:rPr lang="de-DE" sz="2800" dirty="0" err="1">
                <a:solidFill>
                  <a:schemeClr val="accent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endParaRPr lang="de-DE" sz="2800" dirty="0">
              <a:solidFill>
                <a:schemeClr val="accent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A1862E48-7D2B-C190-7D59-8FC4E4D83EEF}"/>
              </a:ext>
            </a:extLst>
          </p:cNvPr>
          <p:cNvSpPr/>
          <p:nvPr/>
        </p:nvSpPr>
        <p:spPr>
          <a:xfrm>
            <a:off x="2513595" y="4000219"/>
            <a:ext cx="2325105" cy="814715"/>
          </a:xfrm>
          <a:prstGeom prst="wedgeEllipseCallout">
            <a:avLst>
              <a:gd name="adj1" fmla="val -45841"/>
              <a:gd name="adj2" fmla="val -1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...achte auf die markierten Buchstaben</a:t>
            </a:r>
          </a:p>
          <a:p>
            <a:pPr algn="ctr"/>
            <a:endParaRPr lang="de-DE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63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F7C41F2-6586-9FA6-1BBC-D1730F48B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81" y="1415321"/>
            <a:ext cx="8233357" cy="460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sp>
        <p:nvSpPr>
          <p:cNvPr id="3" name="Sprechblase: oval 2">
            <a:extLst>
              <a:ext uri="{FF2B5EF4-FFF2-40B4-BE49-F238E27FC236}">
                <a16:creationId xmlns:a16="http://schemas.microsoft.com/office/drawing/2014/main" id="{B83F2BEF-36D6-7158-2B39-2B203007DDDB}"/>
              </a:ext>
            </a:extLst>
          </p:cNvPr>
          <p:cNvSpPr/>
          <p:nvPr/>
        </p:nvSpPr>
        <p:spPr>
          <a:xfrm>
            <a:off x="6772274" y="1892007"/>
            <a:ext cx="4248151" cy="2137067"/>
          </a:xfrm>
          <a:prstGeom prst="wedgeEllipseCallout">
            <a:avLst>
              <a:gd name="adj1" fmla="val -53014"/>
              <a:gd name="adj2" fmla="val 6115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Wenn du auf das Bild klickst, beginnt ein Memory Spiel. Löse dieses und kehre zur PowerPoint zurück. </a:t>
            </a:r>
          </a:p>
        </p:txBody>
      </p:sp>
    </p:spTree>
    <p:extLst>
      <p:ext uri="{BB962C8B-B14F-4D97-AF65-F5344CB8AC3E}">
        <p14:creationId xmlns:p14="http://schemas.microsoft.com/office/powerpoint/2010/main" val="3603110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05C66B9-E75E-C9EC-2221-3249FD764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61" y="1097096"/>
            <a:ext cx="8776714" cy="5091511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41AA61CE-D704-E53F-A22D-CB9EA0EF30E3}"/>
              </a:ext>
            </a:extLst>
          </p:cNvPr>
          <p:cNvSpPr/>
          <p:nvPr/>
        </p:nvSpPr>
        <p:spPr>
          <a:xfrm>
            <a:off x="2352675" y="2195011"/>
            <a:ext cx="5400675" cy="1348289"/>
          </a:xfrm>
          <a:prstGeom prst="wedgeEllipseCallout">
            <a:avLst>
              <a:gd name="adj1" fmla="val -63103"/>
              <a:gd name="adj2" fmla="val -328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Drehe die Scheibe so, dass das 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 und das A untereinander stehen.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Dekodiere mit der Scheibe die Buchstaben.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Aus I wird W</a:t>
            </a:r>
          </a:p>
        </p:txBody>
      </p:sp>
    </p:spTree>
    <p:extLst>
      <p:ext uri="{BB962C8B-B14F-4D97-AF65-F5344CB8AC3E}">
        <p14:creationId xmlns:p14="http://schemas.microsoft.com/office/powerpoint/2010/main" val="445906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ACC8524-9711-7938-CBC1-54790BF5E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097096"/>
            <a:ext cx="7553922" cy="5131283"/>
          </a:xfrm>
          <a:prstGeom prst="rect">
            <a:avLst/>
          </a:prstGeom>
        </p:spPr>
      </p:pic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4EFEE38C-2B51-EFB2-5F2A-7E732A61EC05}"/>
              </a:ext>
            </a:extLst>
          </p:cNvPr>
          <p:cNvSpPr/>
          <p:nvPr/>
        </p:nvSpPr>
        <p:spPr>
          <a:xfrm>
            <a:off x="8310861" y="3714751"/>
            <a:ext cx="2157114" cy="1009650"/>
          </a:xfrm>
          <a:prstGeom prst="wedgeEllipseCallout">
            <a:avLst>
              <a:gd name="adj1" fmla="val -51618"/>
              <a:gd name="adj2" fmla="val 5702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Notiere dir die gesuchten Buchstaben</a:t>
            </a:r>
          </a:p>
        </p:txBody>
      </p:sp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FD2B8FA2-2838-0EB8-3515-315839F8E10C}"/>
              </a:ext>
            </a:extLst>
          </p:cNvPr>
          <p:cNvSpPr/>
          <p:nvPr/>
        </p:nvSpPr>
        <p:spPr>
          <a:xfrm>
            <a:off x="8253115" y="5203691"/>
            <a:ext cx="2986385" cy="1114425"/>
          </a:xfrm>
          <a:prstGeom prst="wedgeEllipseCallout">
            <a:avLst>
              <a:gd name="adj1" fmla="val -70354"/>
              <a:gd name="adj2" fmla="val -5138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Nutze für diesen Buchstaben einen Spiegel. Welche Zahl wird daraus?</a:t>
            </a:r>
          </a:p>
        </p:txBody>
      </p:sp>
      <p:sp>
        <p:nvSpPr>
          <p:cNvPr id="8" name="Sprechblase: oval 7">
            <a:extLst>
              <a:ext uri="{FF2B5EF4-FFF2-40B4-BE49-F238E27FC236}">
                <a16:creationId xmlns:a16="http://schemas.microsoft.com/office/drawing/2014/main" id="{52BE3A16-57E8-7B8B-D587-6AE597A46D06}"/>
              </a:ext>
            </a:extLst>
          </p:cNvPr>
          <p:cNvSpPr/>
          <p:nvPr/>
        </p:nvSpPr>
        <p:spPr>
          <a:xfrm>
            <a:off x="114300" y="1228725"/>
            <a:ext cx="2285999" cy="1219200"/>
          </a:xfrm>
          <a:prstGeom prst="wedgeEllipseCallout">
            <a:avLst>
              <a:gd name="adj1" fmla="val 64078"/>
              <a:gd name="adj2" fmla="val 748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Schreibe die Zahlwörter. Nutze, wenn nötig,  das Wörterbuch.</a:t>
            </a:r>
          </a:p>
        </p:txBody>
      </p:sp>
    </p:spTree>
    <p:extLst>
      <p:ext uri="{BB962C8B-B14F-4D97-AF65-F5344CB8AC3E}">
        <p14:creationId xmlns:p14="http://schemas.microsoft.com/office/powerpoint/2010/main" val="1592550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0A5043-3C1C-F058-3153-E1C3CD999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7" y="1334197"/>
            <a:ext cx="8001763" cy="460031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AED2391-F4A2-57C0-A878-A7E500B60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218808"/>
            <a:ext cx="10811708" cy="5086848"/>
          </a:xfrm>
          <a:prstGeom prst="rect">
            <a:avLst/>
          </a:prstGeom>
        </p:spPr>
      </p:pic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02B91C12-1FCB-4D58-F462-914F05B88B5D}"/>
              </a:ext>
            </a:extLst>
          </p:cNvPr>
          <p:cNvSpPr/>
          <p:nvPr/>
        </p:nvSpPr>
        <p:spPr>
          <a:xfrm>
            <a:off x="7639050" y="1685925"/>
            <a:ext cx="3648075" cy="847725"/>
          </a:xfrm>
          <a:prstGeom prst="wedgeEllipseCallout">
            <a:avLst>
              <a:gd name="adj1" fmla="val -44643"/>
              <a:gd name="adj2" fmla="val 11964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Hör dir die Farben an und überleg, welche Farbe passt... </a:t>
            </a:r>
          </a:p>
        </p:txBody>
      </p:sp>
      <p:pic>
        <p:nvPicPr>
          <p:cNvPr id="10" name="Grafik 9" descr="Kopf mit Zahnrädern">
            <a:extLst>
              <a:ext uri="{FF2B5EF4-FFF2-40B4-BE49-F238E27FC236}">
                <a16:creationId xmlns:a16="http://schemas.microsoft.com/office/drawing/2014/main" id="{3BF14624-C6F3-6DCA-D3C8-C56570F73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28768" y="3495675"/>
            <a:ext cx="723900" cy="723900"/>
          </a:xfrm>
          <a:prstGeom prst="rect">
            <a:avLst/>
          </a:prstGeom>
        </p:spPr>
      </p:pic>
      <p:pic>
        <p:nvPicPr>
          <p:cNvPr id="12" name="Grafik 11" descr="Kopf mit Zahnrädern">
            <a:extLst>
              <a:ext uri="{FF2B5EF4-FFF2-40B4-BE49-F238E27FC236}">
                <a16:creationId xmlns:a16="http://schemas.microsoft.com/office/drawing/2014/main" id="{ED24860D-24F4-00ED-AC0E-C6CD96B1BE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28768" y="2533650"/>
            <a:ext cx="723900" cy="723900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347B7C75-7ECF-6860-397E-784460CCF4B4}"/>
              </a:ext>
            </a:extLst>
          </p:cNvPr>
          <p:cNvCxnSpPr>
            <a:endCxn id="12" idx="1"/>
          </p:cNvCxnSpPr>
          <p:nvPr/>
        </p:nvCxnSpPr>
        <p:spPr>
          <a:xfrm>
            <a:off x="4362450" y="2895600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75596DC-B2CE-3DE3-EC69-E0B7645D9634}"/>
              </a:ext>
            </a:extLst>
          </p:cNvPr>
          <p:cNvCxnSpPr/>
          <p:nvPr/>
        </p:nvCxnSpPr>
        <p:spPr>
          <a:xfrm>
            <a:off x="4362450" y="3933825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Grafik 15" descr="Kopf mit Zahnrädern">
            <a:extLst>
              <a:ext uri="{FF2B5EF4-FFF2-40B4-BE49-F238E27FC236}">
                <a16:creationId xmlns:a16="http://schemas.microsoft.com/office/drawing/2014/main" id="{072B8CC9-6B3C-C133-5FEA-0D3F140B63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28768" y="4457003"/>
            <a:ext cx="723900" cy="723900"/>
          </a:xfrm>
          <a:prstGeom prst="rect">
            <a:avLst/>
          </a:prstGeom>
        </p:spPr>
      </p:pic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CB31D7B4-CC4F-DCA6-05C0-49A980BE0E29}"/>
              </a:ext>
            </a:extLst>
          </p:cNvPr>
          <p:cNvCxnSpPr/>
          <p:nvPr/>
        </p:nvCxnSpPr>
        <p:spPr>
          <a:xfrm>
            <a:off x="4362259" y="4828478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Grafik 17" descr="Kopf mit Zahnrädern">
            <a:extLst>
              <a:ext uri="{FF2B5EF4-FFF2-40B4-BE49-F238E27FC236}">
                <a16:creationId xmlns:a16="http://schemas.microsoft.com/office/drawing/2014/main" id="{3F2EC2B3-B59F-3E5F-CF56-DB39EAE3FE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28768" y="5437382"/>
            <a:ext cx="723900" cy="723900"/>
          </a:xfrm>
          <a:prstGeom prst="rect">
            <a:avLst/>
          </a:prstGeom>
        </p:spPr>
      </p:pic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6C333CC5-7AA7-8817-15CC-3A91A12C5F2C}"/>
              </a:ext>
            </a:extLst>
          </p:cNvPr>
          <p:cNvCxnSpPr/>
          <p:nvPr/>
        </p:nvCxnSpPr>
        <p:spPr>
          <a:xfrm>
            <a:off x="4362259" y="5799332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Sprechblase: oval 19">
            <a:extLst>
              <a:ext uri="{FF2B5EF4-FFF2-40B4-BE49-F238E27FC236}">
                <a16:creationId xmlns:a16="http://schemas.microsoft.com/office/drawing/2014/main" id="{29F2C097-982E-DEBE-471C-7903EBD837D0}"/>
              </a:ext>
            </a:extLst>
          </p:cNvPr>
          <p:cNvSpPr/>
          <p:nvPr/>
        </p:nvSpPr>
        <p:spPr>
          <a:xfrm>
            <a:off x="5548311" y="5924805"/>
            <a:ext cx="3914776" cy="722871"/>
          </a:xfrm>
          <a:prstGeom prst="wedgeEllipseCallout">
            <a:avLst>
              <a:gd name="adj1" fmla="val -39943"/>
              <a:gd name="adj2" fmla="val -5563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trage die richtigen Zahlen in die Rechnung ein</a:t>
            </a:r>
          </a:p>
        </p:txBody>
      </p:sp>
    </p:spTree>
    <p:extLst>
      <p:ext uri="{BB962C8B-B14F-4D97-AF65-F5344CB8AC3E}">
        <p14:creationId xmlns:p14="http://schemas.microsoft.com/office/powerpoint/2010/main" val="942731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AB16E0B-5FAD-3830-8C3D-876E471B4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32" y="1238762"/>
            <a:ext cx="9292361" cy="4932033"/>
          </a:xfrm>
          <a:prstGeom prst="rect">
            <a:avLst/>
          </a:prstGeom>
        </p:spPr>
      </p:pic>
      <p:grpSp>
        <p:nvGrpSpPr>
          <p:cNvPr id="7" name="object 78">
            <a:extLst>
              <a:ext uri="{FF2B5EF4-FFF2-40B4-BE49-F238E27FC236}">
                <a16:creationId xmlns:a16="http://schemas.microsoft.com/office/drawing/2014/main" id="{6CEDBD98-F497-B33E-62A4-298EFF5E7F4D}"/>
              </a:ext>
            </a:extLst>
          </p:cNvPr>
          <p:cNvGrpSpPr/>
          <p:nvPr/>
        </p:nvGrpSpPr>
        <p:grpSpPr>
          <a:xfrm>
            <a:off x="2994495" y="3909387"/>
            <a:ext cx="2877898" cy="1006547"/>
            <a:chOff x="7292302" y="4304057"/>
            <a:chExt cx="3468370" cy="14827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8" name="object 79">
              <a:extLst>
                <a:ext uri="{FF2B5EF4-FFF2-40B4-BE49-F238E27FC236}">
                  <a16:creationId xmlns:a16="http://schemas.microsoft.com/office/drawing/2014/main" id="{0F4CE5E0-25F5-7745-695E-8950777A5CBA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717862" y="0"/>
                  </a:moveTo>
                  <a:lnTo>
                    <a:pt x="1663466" y="440"/>
                  </a:lnTo>
                  <a:lnTo>
                    <a:pt x="1609214" y="1525"/>
                  </a:lnTo>
                  <a:lnTo>
                    <a:pt x="1555146" y="3252"/>
                  </a:lnTo>
                  <a:lnTo>
                    <a:pt x="1501303" y="5615"/>
                  </a:lnTo>
                  <a:lnTo>
                    <a:pt x="1447728" y="8610"/>
                  </a:lnTo>
                  <a:lnTo>
                    <a:pt x="1394460" y="12234"/>
                  </a:lnTo>
                  <a:lnTo>
                    <a:pt x="1341541" y="16481"/>
                  </a:lnTo>
                  <a:lnTo>
                    <a:pt x="1289013" y="21347"/>
                  </a:lnTo>
                  <a:lnTo>
                    <a:pt x="1236916" y="26828"/>
                  </a:lnTo>
                  <a:lnTo>
                    <a:pt x="1185291" y="32920"/>
                  </a:lnTo>
                  <a:lnTo>
                    <a:pt x="1134180" y="39619"/>
                  </a:lnTo>
                  <a:lnTo>
                    <a:pt x="1083624" y="46919"/>
                  </a:lnTo>
                  <a:lnTo>
                    <a:pt x="1033664" y="54817"/>
                  </a:lnTo>
                  <a:lnTo>
                    <a:pt x="984341" y="63309"/>
                  </a:lnTo>
                  <a:lnTo>
                    <a:pt x="935696" y="72389"/>
                  </a:lnTo>
                  <a:lnTo>
                    <a:pt x="887771" y="82055"/>
                  </a:lnTo>
                  <a:lnTo>
                    <a:pt x="840606" y="92300"/>
                  </a:lnTo>
                  <a:lnTo>
                    <a:pt x="794242" y="103122"/>
                  </a:lnTo>
                  <a:lnTo>
                    <a:pt x="748722" y="114515"/>
                  </a:lnTo>
                  <a:lnTo>
                    <a:pt x="704085" y="126476"/>
                  </a:lnTo>
                  <a:lnTo>
                    <a:pt x="660374" y="138999"/>
                  </a:lnTo>
                  <a:lnTo>
                    <a:pt x="617629" y="152082"/>
                  </a:lnTo>
                  <a:lnTo>
                    <a:pt x="575891" y="165719"/>
                  </a:lnTo>
                  <a:lnTo>
                    <a:pt x="535202" y="179906"/>
                  </a:lnTo>
                  <a:lnTo>
                    <a:pt x="495603" y="194638"/>
                  </a:lnTo>
                  <a:lnTo>
                    <a:pt x="457134" y="209912"/>
                  </a:lnTo>
                  <a:lnTo>
                    <a:pt x="419837" y="225724"/>
                  </a:lnTo>
                  <a:lnTo>
                    <a:pt x="383754" y="242068"/>
                  </a:lnTo>
                  <a:lnTo>
                    <a:pt x="348925" y="258940"/>
                  </a:lnTo>
                  <a:lnTo>
                    <a:pt x="283194" y="294252"/>
                  </a:lnTo>
                  <a:lnTo>
                    <a:pt x="222973" y="331627"/>
                  </a:lnTo>
                  <a:lnTo>
                    <a:pt x="187572" y="356549"/>
                  </a:lnTo>
                  <a:lnTo>
                    <a:pt x="155312" y="381788"/>
                  </a:lnTo>
                  <a:lnTo>
                    <a:pt x="126166" y="407309"/>
                  </a:lnTo>
                  <a:lnTo>
                    <a:pt x="77124" y="459067"/>
                  </a:lnTo>
                  <a:lnTo>
                    <a:pt x="40248" y="511555"/>
                  </a:lnTo>
                  <a:lnTo>
                    <a:pt x="15343" y="564507"/>
                  </a:lnTo>
                  <a:lnTo>
                    <a:pt x="2211" y="617657"/>
                  </a:lnTo>
                  <a:lnTo>
                    <a:pt x="0" y="644222"/>
                  </a:lnTo>
                  <a:lnTo>
                    <a:pt x="657" y="670737"/>
                  </a:lnTo>
                  <a:lnTo>
                    <a:pt x="10484" y="723482"/>
                  </a:lnTo>
                  <a:lnTo>
                    <a:pt x="31494" y="775625"/>
                  </a:lnTo>
                  <a:lnTo>
                    <a:pt x="63492" y="826899"/>
                  </a:lnTo>
                  <a:lnTo>
                    <a:pt x="106281" y="877037"/>
                  </a:lnTo>
                  <a:lnTo>
                    <a:pt x="159664" y="925774"/>
                  </a:lnTo>
                  <a:lnTo>
                    <a:pt x="190267" y="949533"/>
                  </a:lnTo>
                  <a:lnTo>
                    <a:pt x="223445" y="972842"/>
                  </a:lnTo>
                  <a:lnTo>
                    <a:pt x="259173" y="995667"/>
                  </a:lnTo>
                  <a:lnTo>
                    <a:pt x="297427" y="1017975"/>
                  </a:lnTo>
                  <a:lnTo>
                    <a:pt x="338182" y="1039733"/>
                  </a:lnTo>
                  <a:lnTo>
                    <a:pt x="381413" y="1060907"/>
                  </a:lnTo>
                  <a:lnTo>
                    <a:pt x="427097" y="1081463"/>
                  </a:lnTo>
                  <a:lnTo>
                    <a:pt x="475207" y="1101370"/>
                  </a:lnTo>
                  <a:lnTo>
                    <a:pt x="525721" y="1120592"/>
                  </a:lnTo>
                  <a:lnTo>
                    <a:pt x="578613" y="1139098"/>
                  </a:lnTo>
                  <a:lnTo>
                    <a:pt x="633859" y="1156853"/>
                  </a:lnTo>
                  <a:lnTo>
                    <a:pt x="691434" y="1173825"/>
                  </a:lnTo>
                  <a:lnTo>
                    <a:pt x="751313" y="1189980"/>
                  </a:lnTo>
                  <a:lnTo>
                    <a:pt x="813472" y="1205284"/>
                  </a:lnTo>
                  <a:lnTo>
                    <a:pt x="877887" y="1219705"/>
                  </a:lnTo>
                  <a:lnTo>
                    <a:pt x="1006927" y="1466818"/>
                  </a:lnTo>
                  <a:lnTo>
                    <a:pt x="1502690" y="1298371"/>
                  </a:lnTo>
                  <a:lnTo>
                    <a:pt x="1560782" y="1300860"/>
                  </a:lnTo>
                  <a:lnTo>
                    <a:pt x="1618765" y="1302600"/>
                  </a:lnTo>
                  <a:lnTo>
                    <a:pt x="1676598" y="1303599"/>
                  </a:lnTo>
                  <a:lnTo>
                    <a:pt x="1734239" y="1303865"/>
                  </a:lnTo>
                  <a:lnTo>
                    <a:pt x="1791646" y="1303407"/>
                  </a:lnTo>
                  <a:lnTo>
                    <a:pt x="1848778" y="1302231"/>
                  </a:lnTo>
                  <a:lnTo>
                    <a:pt x="1905594" y="1300345"/>
                  </a:lnTo>
                  <a:lnTo>
                    <a:pt x="1962052" y="1297759"/>
                  </a:lnTo>
                  <a:lnTo>
                    <a:pt x="2018110" y="1294478"/>
                  </a:lnTo>
                  <a:lnTo>
                    <a:pt x="2073728" y="1290512"/>
                  </a:lnTo>
                  <a:lnTo>
                    <a:pt x="2128863" y="1285867"/>
                  </a:lnTo>
                  <a:lnTo>
                    <a:pt x="2183474" y="1280553"/>
                  </a:lnTo>
                  <a:lnTo>
                    <a:pt x="2237519" y="1274576"/>
                  </a:lnTo>
                  <a:lnTo>
                    <a:pt x="2290957" y="1267944"/>
                  </a:lnTo>
                  <a:lnTo>
                    <a:pt x="2343747" y="1260666"/>
                  </a:lnTo>
                  <a:lnTo>
                    <a:pt x="2395847" y="1252750"/>
                  </a:lnTo>
                  <a:lnTo>
                    <a:pt x="2447216" y="1244202"/>
                  </a:lnTo>
                  <a:lnTo>
                    <a:pt x="2497811" y="1235031"/>
                  </a:lnTo>
                  <a:lnTo>
                    <a:pt x="2547592" y="1225244"/>
                  </a:lnTo>
                  <a:lnTo>
                    <a:pt x="2596517" y="1214851"/>
                  </a:lnTo>
                  <a:lnTo>
                    <a:pt x="2644545" y="1203857"/>
                  </a:lnTo>
                  <a:lnTo>
                    <a:pt x="2691633" y="1192272"/>
                  </a:lnTo>
                  <a:lnTo>
                    <a:pt x="2737741" y="1180103"/>
                  </a:lnTo>
                  <a:lnTo>
                    <a:pt x="2782827" y="1167357"/>
                  </a:lnTo>
                  <a:lnTo>
                    <a:pt x="2826849" y="1154044"/>
                  </a:lnTo>
                  <a:lnTo>
                    <a:pt x="2869766" y="1140170"/>
                  </a:lnTo>
                  <a:lnTo>
                    <a:pt x="2911537" y="1125743"/>
                  </a:lnTo>
                  <a:lnTo>
                    <a:pt x="2952120" y="1110772"/>
                  </a:lnTo>
                  <a:lnTo>
                    <a:pt x="2991473" y="1095264"/>
                  </a:lnTo>
                  <a:lnTo>
                    <a:pt x="3029555" y="1079226"/>
                  </a:lnTo>
                  <a:lnTo>
                    <a:pt x="3066325" y="1062668"/>
                  </a:lnTo>
                  <a:lnTo>
                    <a:pt x="3101741" y="1045596"/>
                  </a:lnTo>
                  <a:lnTo>
                    <a:pt x="3135761" y="1028018"/>
                  </a:lnTo>
                  <a:lnTo>
                    <a:pt x="3199448" y="991378"/>
                  </a:lnTo>
                  <a:lnTo>
                    <a:pt x="3264434" y="947407"/>
                  </a:lnTo>
                  <a:lnTo>
                    <a:pt x="3296694" y="922169"/>
                  </a:lnTo>
                  <a:lnTo>
                    <a:pt x="3325840" y="896647"/>
                  </a:lnTo>
                  <a:lnTo>
                    <a:pt x="3374882" y="844890"/>
                  </a:lnTo>
                  <a:lnTo>
                    <a:pt x="3411757" y="792402"/>
                  </a:lnTo>
                  <a:lnTo>
                    <a:pt x="3436663" y="739449"/>
                  </a:lnTo>
                  <a:lnTo>
                    <a:pt x="3449794" y="686300"/>
                  </a:lnTo>
                  <a:lnTo>
                    <a:pt x="3452006" y="659734"/>
                  </a:lnTo>
                  <a:lnTo>
                    <a:pt x="3451348" y="633219"/>
                  </a:lnTo>
                  <a:lnTo>
                    <a:pt x="3441521" y="580474"/>
                  </a:lnTo>
                  <a:lnTo>
                    <a:pt x="3420511" y="528331"/>
                  </a:lnTo>
                  <a:lnTo>
                    <a:pt x="3388513" y="477057"/>
                  </a:lnTo>
                  <a:lnTo>
                    <a:pt x="3345724" y="426918"/>
                  </a:lnTo>
                  <a:lnTo>
                    <a:pt x="3292341" y="378182"/>
                  </a:lnTo>
                  <a:lnTo>
                    <a:pt x="3261738" y="354422"/>
                  </a:lnTo>
                  <a:lnTo>
                    <a:pt x="3228560" y="331114"/>
                  </a:lnTo>
                  <a:lnTo>
                    <a:pt x="3192832" y="308288"/>
                  </a:lnTo>
                  <a:lnTo>
                    <a:pt x="3154578" y="285980"/>
                  </a:lnTo>
                  <a:lnTo>
                    <a:pt x="3113823" y="264223"/>
                  </a:lnTo>
                  <a:lnTo>
                    <a:pt x="3070592" y="243049"/>
                  </a:lnTo>
                  <a:lnTo>
                    <a:pt x="3024908" y="222492"/>
                  </a:lnTo>
                  <a:lnTo>
                    <a:pt x="2976797" y="202586"/>
                  </a:lnTo>
                  <a:lnTo>
                    <a:pt x="2926284" y="183363"/>
                  </a:lnTo>
                  <a:lnTo>
                    <a:pt x="2873392" y="164858"/>
                  </a:lnTo>
                  <a:lnTo>
                    <a:pt x="2818146" y="147102"/>
                  </a:lnTo>
                  <a:lnTo>
                    <a:pt x="2760571" y="130131"/>
                  </a:lnTo>
                  <a:lnTo>
                    <a:pt x="2700692" y="113976"/>
                  </a:lnTo>
                  <a:lnTo>
                    <a:pt x="2638533" y="98672"/>
                  </a:lnTo>
                  <a:lnTo>
                    <a:pt x="2574118" y="84251"/>
                  </a:lnTo>
                  <a:lnTo>
                    <a:pt x="2523024" y="73777"/>
                  </a:lnTo>
                  <a:lnTo>
                    <a:pt x="2471416" y="64019"/>
                  </a:lnTo>
                  <a:lnTo>
                    <a:pt x="2419333" y="54970"/>
                  </a:lnTo>
                  <a:lnTo>
                    <a:pt x="2366818" y="46627"/>
                  </a:lnTo>
                  <a:lnTo>
                    <a:pt x="2313911" y="38986"/>
                  </a:lnTo>
                  <a:lnTo>
                    <a:pt x="2260654" y="32042"/>
                  </a:lnTo>
                  <a:lnTo>
                    <a:pt x="2207087" y="25791"/>
                  </a:lnTo>
                  <a:lnTo>
                    <a:pt x="2153253" y="20229"/>
                  </a:lnTo>
                  <a:lnTo>
                    <a:pt x="2099191" y="15351"/>
                  </a:lnTo>
                  <a:lnTo>
                    <a:pt x="2044944" y="11152"/>
                  </a:lnTo>
                  <a:lnTo>
                    <a:pt x="1990552" y="7630"/>
                  </a:lnTo>
                  <a:lnTo>
                    <a:pt x="1936057" y="4778"/>
                  </a:lnTo>
                  <a:lnTo>
                    <a:pt x="1881499" y="2594"/>
                  </a:lnTo>
                  <a:lnTo>
                    <a:pt x="1826920" y="1072"/>
                  </a:lnTo>
                  <a:lnTo>
                    <a:pt x="1772360" y="209"/>
                  </a:lnTo>
                  <a:lnTo>
                    <a:pt x="171786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80">
              <a:extLst>
                <a:ext uri="{FF2B5EF4-FFF2-40B4-BE49-F238E27FC236}">
                  <a16:creationId xmlns:a16="http://schemas.microsoft.com/office/drawing/2014/main" id="{4A30E782-0BE3-589B-C48D-E213218428DB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006926" y="1466819"/>
                  </a:moveTo>
                  <a:lnTo>
                    <a:pt x="877888" y="1219706"/>
                  </a:lnTo>
                  <a:lnTo>
                    <a:pt x="813473" y="1205285"/>
                  </a:lnTo>
                  <a:lnTo>
                    <a:pt x="751313" y="1189980"/>
                  </a:lnTo>
                  <a:lnTo>
                    <a:pt x="691434" y="1173826"/>
                  </a:lnTo>
                  <a:lnTo>
                    <a:pt x="633859" y="1156854"/>
                  </a:lnTo>
                  <a:lnTo>
                    <a:pt x="578614" y="1139099"/>
                  </a:lnTo>
                  <a:lnTo>
                    <a:pt x="525722" y="1120593"/>
                  </a:lnTo>
                  <a:lnTo>
                    <a:pt x="475208" y="1101370"/>
                  </a:lnTo>
                  <a:lnTo>
                    <a:pt x="427097" y="1081464"/>
                  </a:lnTo>
                  <a:lnTo>
                    <a:pt x="381413" y="1060907"/>
                  </a:lnTo>
                  <a:lnTo>
                    <a:pt x="338182" y="1039733"/>
                  </a:lnTo>
                  <a:lnTo>
                    <a:pt x="297427" y="1017975"/>
                  </a:lnTo>
                  <a:lnTo>
                    <a:pt x="259173" y="995667"/>
                  </a:lnTo>
                  <a:lnTo>
                    <a:pt x="223445" y="972842"/>
                  </a:lnTo>
                  <a:lnTo>
                    <a:pt x="190267" y="949533"/>
                  </a:lnTo>
                  <a:lnTo>
                    <a:pt x="159664" y="925774"/>
                  </a:lnTo>
                  <a:lnTo>
                    <a:pt x="106281" y="877037"/>
                  </a:lnTo>
                  <a:lnTo>
                    <a:pt x="63492" y="826899"/>
                  </a:lnTo>
                  <a:lnTo>
                    <a:pt x="31494" y="775625"/>
                  </a:lnTo>
                  <a:lnTo>
                    <a:pt x="10484" y="723482"/>
                  </a:lnTo>
                  <a:lnTo>
                    <a:pt x="657" y="670737"/>
                  </a:lnTo>
                  <a:lnTo>
                    <a:pt x="0" y="644222"/>
                  </a:lnTo>
                  <a:lnTo>
                    <a:pt x="2211" y="617656"/>
                  </a:lnTo>
                  <a:lnTo>
                    <a:pt x="15343" y="564507"/>
                  </a:lnTo>
                  <a:lnTo>
                    <a:pt x="40248" y="511555"/>
                  </a:lnTo>
                  <a:lnTo>
                    <a:pt x="77124" y="459066"/>
                  </a:lnTo>
                  <a:lnTo>
                    <a:pt x="126166" y="407309"/>
                  </a:lnTo>
                  <a:lnTo>
                    <a:pt x="155311" y="381788"/>
                  </a:lnTo>
                  <a:lnTo>
                    <a:pt x="187572" y="356549"/>
                  </a:lnTo>
                  <a:lnTo>
                    <a:pt x="222973" y="331626"/>
                  </a:lnTo>
                  <a:lnTo>
                    <a:pt x="283193" y="294252"/>
                  </a:lnTo>
                  <a:lnTo>
                    <a:pt x="348925" y="258939"/>
                  </a:lnTo>
                  <a:lnTo>
                    <a:pt x="383754" y="242067"/>
                  </a:lnTo>
                  <a:lnTo>
                    <a:pt x="419837" y="225723"/>
                  </a:lnTo>
                  <a:lnTo>
                    <a:pt x="457134" y="209912"/>
                  </a:lnTo>
                  <a:lnTo>
                    <a:pt x="495603" y="194638"/>
                  </a:lnTo>
                  <a:lnTo>
                    <a:pt x="535202" y="179905"/>
                  </a:lnTo>
                  <a:lnTo>
                    <a:pt x="575892" y="165719"/>
                  </a:lnTo>
                  <a:lnTo>
                    <a:pt x="617629" y="152082"/>
                  </a:lnTo>
                  <a:lnTo>
                    <a:pt x="660374" y="138999"/>
                  </a:lnTo>
                  <a:lnTo>
                    <a:pt x="704086" y="126476"/>
                  </a:lnTo>
                  <a:lnTo>
                    <a:pt x="748722" y="114515"/>
                  </a:lnTo>
                  <a:lnTo>
                    <a:pt x="794243" y="103122"/>
                  </a:lnTo>
                  <a:lnTo>
                    <a:pt x="840606" y="92300"/>
                  </a:lnTo>
                  <a:lnTo>
                    <a:pt x="887771" y="82055"/>
                  </a:lnTo>
                  <a:lnTo>
                    <a:pt x="935696" y="72389"/>
                  </a:lnTo>
                  <a:lnTo>
                    <a:pt x="984341" y="63309"/>
                  </a:lnTo>
                  <a:lnTo>
                    <a:pt x="1033664" y="54817"/>
                  </a:lnTo>
                  <a:lnTo>
                    <a:pt x="1083625" y="46919"/>
                  </a:lnTo>
                  <a:lnTo>
                    <a:pt x="1134181" y="39619"/>
                  </a:lnTo>
                  <a:lnTo>
                    <a:pt x="1185292" y="32920"/>
                  </a:lnTo>
                  <a:lnTo>
                    <a:pt x="1236916" y="26828"/>
                  </a:lnTo>
                  <a:lnTo>
                    <a:pt x="1289013" y="21347"/>
                  </a:lnTo>
                  <a:lnTo>
                    <a:pt x="1341542" y="16481"/>
                  </a:lnTo>
                  <a:lnTo>
                    <a:pt x="1394460" y="12234"/>
                  </a:lnTo>
                  <a:lnTo>
                    <a:pt x="1447728" y="8610"/>
                  </a:lnTo>
                  <a:lnTo>
                    <a:pt x="1501304" y="5615"/>
                  </a:lnTo>
                  <a:lnTo>
                    <a:pt x="1555146" y="3252"/>
                  </a:lnTo>
                  <a:lnTo>
                    <a:pt x="1609214" y="1525"/>
                  </a:lnTo>
                  <a:lnTo>
                    <a:pt x="1663467" y="440"/>
                  </a:lnTo>
                  <a:lnTo>
                    <a:pt x="1717863" y="0"/>
                  </a:lnTo>
                  <a:lnTo>
                    <a:pt x="1772361" y="209"/>
                  </a:lnTo>
                  <a:lnTo>
                    <a:pt x="1826920" y="1072"/>
                  </a:lnTo>
                  <a:lnTo>
                    <a:pt x="1881499" y="2594"/>
                  </a:lnTo>
                  <a:lnTo>
                    <a:pt x="1936057" y="4778"/>
                  </a:lnTo>
                  <a:lnTo>
                    <a:pt x="1990553" y="7630"/>
                  </a:lnTo>
                  <a:lnTo>
                    <a:pt x="2044945" y="11152"/>
                  </a:lnTo>
                  <a:lnTo>
                    <a:pt x="2099192" y="15350"/>
                  </a:lnTo>
                  <a:lnTo>
                    <a:pt x="2153253" y="20228"/>
                  </a:lnTo>
                  <a:lnTo>
                    <a:pt x="2207088" y="25791"/>
                  </a:lnTo>
                  <a:lnTo>
                    <a:pt x="2260654" y="32042"/>
                  </a:lnTo>
                  <a:lnTo>
                    <a:pt x="2313912" y="38986"/>
                  </a:lnTo>
                  <a:lnTo>
                    <a:pt x="2366818" y="46627"/>
                  </a:lnTo>
                  <a:lnTo>
                    <a:pt x="2419334" y="54970"/>
                  </a:lnTo>
                  <a:lnTo>
                    <a:pt x="2471416" y="64018"/>
                  </a:lnTo>
                  <a:lnTo>
                    <a:pt x="2523025" y="73777"/>
                  </a:lnTo>
                  <a:lnTo>
                    <a:pt x="2574118" y="84250"/>
                  </a:lnTo>
                  <a:lnTo>
                    <a:pt x="2638533" y="98671"/>
                  </a:lnTo>
                  <a:lnTo>
                    <a:pt x="2700692" y="113976"/>
                  </a:lnTo>
                  <a:lnTo>
                    <a:pt x="2760572" y="130130"/>
                  </a:lnTo>
                  <a:lnTo>
                    <a:pt x="2818147" y="147102"/>
                  </a:lnTo>
                  <a:lnTo>
                    <a:pt x="2873392" y="164857"/>
                  </a:lnTo>
                  <a:lnTo>
                    <a:pt x="2926284" y="183363"/>
                  </a:lnTo>
                  <a:lnTo>
                    <a:pt x="2976798" y="202586"/>
                  </a:lnTo>
                  <a:lnTo>
                    <a:pt x="3024909" y="222492"/>
                  </a:lnTo>
                  <a:lnTo>
                    <a:pt x="3070592" y="243049"/>
                  </a:lnTo>
                  <a:lnTo>
                    <a:pt x="3113824" y="264223"/>
                  </a:lnTo>
                  <a:lnTo>
                    <a:pt x="3154579" y="285980"/>
                  </a:lnTo>
                  <a:lnTo>
                    <a:pt x="3192833" y="308288"/>
                  </a:lnTo>
                  <a:lnTo>
                    <a:pt x="3228561" y="331113"/>
                  </a:lnTo>
                  <a:lnTo>
                    <a:pt x="3261738" y="354422"/>
                  </a:lnTo>
                  <a:lnTo>
                    <a:pt x="3292341" y="378182"/>
                  </a:lnTo>
                  <a:lnTo>
                    <a:pt x="3345725" y="426918"/>
                  </a:lnTo>
                  <a:lnTo>
                    <a:pt x="3388513" y="477057"/>
                  </a:lnTo>
                  <a:lnTo>
                    <a:pt x="3420511" y="528331"/>
                  </a:lnTo>
                  <a:lnTo>
                    <a:pt x="3441522" y="580474"/>
                  </a:lnTo>
                  <a:lnTo>
                    <a:pt x="3451348" y="633219"/>
                  </a:lnTo>
                  <a:lnTo>
                    <a:pt x="3452006" y="659734"/>
                  </a:lnTo>
                  <a:lnTo>
                    <a:pt x="3449794" y="686299"/>
                  </a:lnTo>
                  <a:lnTo>
                    <a:pt x="3436663" y="739449"/>
                  </a:lnTo>
                  <a:lnTo>
                    <a:pt x="3411758" y="792401"/>
                  </a:lnTo>
                  <a:lnTo>
                    <a:pt x="3374882" y="844889"/>
                  </a:lnTo>
                  <a:lnTo>
                    <a:pt x="3325839" y="896647"/>
                  </a:lnTo>
                  <a:lnTo>
                    <a:pt x="3296694" y="922168"/>
                  </a:lnTo>
                  <a:lnTo>
                    <a:pt x="3264433" y="947407"/>
                  </a:lnTo>
                  <a:lnTo>
                    <a:pt x="3229032" y="972330"/>
                  </a:lnTo>
                  <a:lnTo>
                    <a:pt x="3168344" y="1009942"/>
                  </a:lnTo>
                  <a:lnTo>
                    <a:pt x="3101741" y="1045595"/>
                  </a:lnTo>
                  <a:lnTo>
                    <a:pt x="3066325" y="1062667"/>
                  </a:lnTo>
                  <a:lnTo>
                    <a:pt x="3029556" y="1079226"/>
                  </a:lnTo>
                  <a:lnTo>
                    <a:pt x="2991473" y="1095263"/>
                  </a:lnTo>
                  <a:lnTo>
                    <a:pt x="2952120" y="1110772"/>
                  </a:lnTo>
                  <a:lnTo>
                    <a:pt x="2911537" y="1125743"/>
                  </a:lnTo>
                  <a:lnTo>
                    <a:pt x="2869767" y="1140170"/>
                  </a:lnTo>
                  <a:lnTo>
                    <a:pt x="2826849" y="1154044"/>
                  </a:lnTo>
                  <a:lnTo>
                    <a:pt x="2782827" y="1167357"/>
                  </a:lnTo>
                  <a:lnTo>
                    <a:pt x="2737741" y="1180102"/>
                  </a:lnTo>
                  <a:lnTo>
                    <a:pt x="2691633" y="1192272"/>
                  </a:lnTo>
                  <a:lnTo>
                    <a:pt x="2644545" y="1203857"/>
                  </a:lnTo>
                  <a:lnTo>
                    <a:pt x="2596517" y="1214850"/>
                  </a:lnTo>
                  <a:lnTo>
                    <a:pt x="2547593" y="1225244"/>
                  </a:lnTo>
                  <a:lnTo>
                    <a:pt x="2497812" y="1235030"/>
                  </a:lnTo>
                  <a:lnTo>
                    <a:pt x="2447216" y="1244201"/>
                  </a:lnTo>
                  <a:lnTo>
                    <a:pt x="2395848" y="1252749"/>
                  </a:lnTo>
                  <a:lnTo>
                    <a:pt x="2343748" y="1260666"/>
                  </a:lnTo>
                  <a:lnTo>
                    <a:pt x="2290958" y="1267944"/>
                  </a:lnTo>
                  <a:lnTo>
                    <a:pt x="2237519" y="1274576"/>
                  </a:lnTo>
                  <a:lnTo>
                    <a:pt x="2183474" y="1280553"/>
                  </a:lnTo>
                  <a:lnTo>
                    <a:pt x="2128863" y="1285867"/>
                  </a:lnTo>
                  <a:lnTo>
                    <a:pt x="2073728" y="1290512"/>
                  </a:lnTo>
                  <a:lnTo>
                    <a:pt x="2018111" y="1294478"/>
                  </a:lnTo>
                  <a:lnTo>
                    <a:pt x="1962052" y="1297758"/>
                  </a:lnTo>
                  <a:lnTo>
                    <a:pt x="1905595" y="1300345"/>
                  </a:lnTo>
                  <a:lnTo>
                    <a:pt x="1848779" y="1302231"/>
                  </a:lnTo>
                  <a:lnTo>
                    <a:pt x="1791646" y="1303407"/>
                  </a:lnTo>
                  <a:lnTo>
                    <a:pt x="1734239" y="1303865"/>
                  </a:lnTo>
                  <a:lnTo>
                    <a:pt x="1676598" y="1303599"/>
                  </a:lnTo>
                  <a:lnTo>
                    <a:pt x="1618766" y="1302600"/>
                  </a:lnTo>
                  <a:lnTo>
                    <a:pt x="1560783" y="1300860"/>
                  </a:lnTo>
                  <a:lnTo>
                    <a:pt x="1502690" y="1298372"/>
                  </a:lnTo>
                  <a:lnTo>
                    <a:pt x="1006926" y="1466819"/>
                  </a:lnTo>
                  <a:close/>
                </a:path>
              </a:pathLst>
            </a:custGeom>
            <a:grpFill/>
            <a:ln w="15875">
              <a:solidFill>
                <a:srgbClr val="5F6F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81">
            <a:extLst>
              <a:ext uri="{FF2B5EF4-FFF2-40B4-BE49-F238E27FC236}">
                <a16:creationId xmlns:a16="http://schemas.microsoft.com/office/drawing/2014/main" id="{06D128F7-F638-0A88-AD55-9AD827127295}"/>
              </a:ext>
            </a:extLst>
          </p:cNvPr>
          <p:cNvSpPr txBox="1"/>
          <p:nvPr/>
        </p:nvSpPr>
        <p:spPr>
          <a:xfrm>
            <a:off x="3172911" y="4146528"/>
            <a:ext cx="3073400" cy="42787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50"/>
              </a:spcBef>
            </a:pPr>
            <a:r>
              <a:rPr sz="1400" spc="45" dirty="0">
                <a:latin typeface="Tahoma"/>
                <a:cs typeface="Tahoma"/>
              </a:rPr>
              <a:t>...und</a:t>
            </a:r>
            <a:r>
              <a:rPr sz="1400" spc="-70" dirty="0">
                <a:latin typeface="Tahoma"/>
                <a:cs typeface="Tahoma"/>
              </a:rPr>
              <a:t> </a:t>
            </a:r>
            <a:r>
              <a:rPr sz="1400" spc="275" dirty="0">
                <a:latin typeface="Tahoma"/>
                <a:cs typeface="Tahoma"/>
              </a:rPr>
              <a:t>trage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29" dirty="0">
                <a:latin typeface="Tahoma"/>
                <a:cs typeface="Tahoma"/>
              </a:rPr>
              <a:t>die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25" dirty="0">
                <a:latin typeface="Tahoma"/>
                <a:cs typeface="Tahoma"/>
              </a:rPr>
              <a:t>richtigen </a:t>
            </a:r>
            <a:r>
              <a:rPr sz="1400" spc="-545" dirty="0">
                <a:latin typeface="Tahoma"/>
                <a:cs typeface="Tahoma"/>
              </a:rPr>
              <a:t> </a:t>
            </a:r>
            <a:r>
              <a:rPr sz="1400" spc="175" dirty="0">
                <a:latin typeface="Tahoma"/>
                <a:cs typeface="Tahoma"/>
              </a:rPr>
              <a:t>Zahlen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30" dirty="0">
                <a:latin typeface="Tahoma"/>
                <a:cs typeface="Tahoma"/>
              </a:rPr>
              <a:t>in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225" dirty="0">
                <a:latin typeface="Tahoma"/>
                <a:cs typeface="Tahoma"/>
              </a:rPr>
              <a:t>die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50" dirty="0">
                <a:latin typeface="Tahoma"/>
                <a:cs typeface="Tahoma"/>
              </a:rPr>
              <a:t>Rechnung.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7F540E73-C9F6-CCA4-F387-1C681124E979}"/>
              </a:ext>
            </a:extLst>
          </p:cNvPr>
          <p:cNvSpPr/>
          <p:nvPr/>
        </p:nvSpPr>
        <p:spPr>
          <a:xfrm>
            <a:off x="7484184" y="2495960"/>
            <a:ext cx="476250" cy="2952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A45CA29E-FA17-5252-60E5-86D5A45916A1}"/>
              </a:ext>
            </a:extLst>
          </p:cNvPr>
          <p:cNvSpPr/>
          <p:nvPr/>
        </p:nvSpPr>
        <p:spPr>
          <a:xfrm>
            <a:off x="7440615" y="3009279"/>
            <a:ext cx="804862" cy="4095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7052F053-C8E9-FC39-82D5-800E1E8F6D60}"/>
              </a:ext>
            </a:extLst>
          </p:cNvPr>
          <p:cNvSpPr/>
          <p:nvPr/>
        </p:nvSpPr>
        <p:spPr>
          <a:xfrm>
            <a:off x="7388252" y="4076657"/>
            <a:ext cx="495299" cy="4095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object 78">
            <a:extLst>
              <a:ext uri="{FF2B5EF4-FFF2-40B4-BE49-F238E27FC236}">
                <a16:creationId xmlns:a16="http://schemas.microsoft.com/office/drawing/2014/main" id="{9A4894FC-3214-4AB5-7DAD-904B097B598C}"/>
              </a:ext>
            </a:extLst>
          </p:cNvPr>
          <p:cNvGrpSpPr/>
          <p:nvPr/>
        </p:nvGrpSpPr>
        <p:grpSpPr>
          <a:xfrm>
            <a:off x="6238429" y="1280198"/>
            <a:ext cx="3444011" cy="1117881"/>
            <a:chOff x="7292302" y="4304057"/>
            <a:chExt cx="3468370" cy="14827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6" name="object 79">
              <a:extLst>
                <a:ext uri="{FF2B5EF4-FFF2-40B4-BE49-F238E27FC236}">
                  <a16:creationId xmlns:a16="http://schemas.microsoft.com/office/drawing/2014/main" id="{FB965BFD-B599-0CF0-96BD-BA20FABFF89A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717862" y="0"/>
                  </a:moveTo>
                  <a:lnTo>
                    <a:pt x="1663466" y="440"/>
                  </a:lnTo>
                  <a:lnTo>
                    <a:pt x="1609214" y="1525"/>
                  </a:lnTo>
                  <a:lnTo>
                    <a:pt x="1555146" y="3252"/>
                  </a:lnTo>
                  <a:lnTo>
                    <a:pt x="1501303" y="5615"/>
                  </a:lnTo>
                  <a:lnTo>
                    <a:pt x="1447728" y="8610"/>
                  </a:lnTo>
                  <a:lnTo>
                    <a:pt x="1394460" y="12234"/>
                  </a:lnTo>
                  <a:lnTo>
                    <a:pt x="1341541" y="16481"/>
                  </a:lnTo>
                  <a:lnTo>
                    <a:pt x="1289013" y="21347"/>
                  </a:lnTo>
                  <a:lnTo>
                    <a:pt x="1236916" y="26828"/>
                  </a:lnTo>
                  <a:lnTo>
                    <a:pt x="1185291" y="32920"/>
                  </a:lnTo>
                  <a:lnTo>
                    <a:pt x="1134180" y="39619"/>
                  </a:lnTo>
                  <a:lnTo>
                    <a:pt x="1083624" y="46919"/>
                  </a:lnTo>
                  <a:lnTo>
                    <a:pt x="1033664" y="54817"/>
                  </a:lnTo>
                  <a:lnTo>
                    <a:pt x="984341" y="63309"/>
                  </a:lnTo>
                  <a:lnTo>
                    <a:pt x="935696" y="72389"/>
                  </a:lnTo>
                  <a:lnTo>
                    <a:pt x="887771" y="82055"/>
                  </a:lnTo>
                  <a:lnTo>
                    <a:pt x="840606" y="92300"/>
                  </a:lnTo>
                  <a:lnTo>
                    <a:pt x="794242" y="103122"/>
                  </a:lnTo>
                  <a:lnTo>
                    <a:pt x="748722" y="114515"/>
                  </a:lnTo>
                  <a:lnTo>
                    <a:pt x="704085" y="126476"/>
                  </a:lnTo>
                  <a:lnTo>
                    <a:pt x="660374" y="138999"/>
                  </a:lnTo>
                  <a:lnTo>
                    <a:pt x="617629" y="152082"/>
                  </a:lnTo>
                  <a:lnTo>
                    <a:pt x="575891" y="165719"/>
                  </a:lnTo>
                  <a:lnTo>
                    <a:pt x="535202" y="179906"/>
                  </a:lnTo>
                  <a:lnTo>
                    <a:pt x="495603" y="194638"/>
                  </a:lnTo>
                  <a:lnTo>
                    <a:pt x="457134" y="209912"/>
                  </a:lnTo>
                  <a:lnTo>
                    <a:pt x="419837" y="225724"/>
                  </a:lnTo>
                  <a:lnTo>
                    <a:pt x="383754" y="242068"/>
                  </a:lnTo>
                  <a:lnTo>
                    <a:pt x="348925" y="258940"/>
                  </a:lnTo>
                  <a:lnTo>
                    <a:pt x="283194" y="294252"/>
                  </a:lnTo>
                  <a:lnTo>
                    <a:pt x="222973" y="331627"/>
                  </a:lnTo>
                  <a:lnTo>
                    <a:pt x="187572" y="356549"/>
                  </a:lnTo>
                  <a:lnTo>
                    <a:pt x="155312" y="381788"/>
                  </a:lnTo>
                  <a:lnTo>
                    <a:pt x="126166" y="407309"/>
                  </a:lnTo>
                  <a:lnTo>
                    <a:pt x="77124" y="459067"/>
                  </a:lnTo>
                  <a:lnTo>
                    <a:pt x="40248" y="511555"/>
                  </a:lnTo>
                  <a:lnTo>
                    <a:pt x="15343" y="564507"/>
                  </a:lnTo>
                  <a:lnTo>
                    <a:pt x="2211" y="617657"/>
                  </a:lnTo>
                  <a:lnTo>
                    <a:pt x="0" y="644222"/>
                  </a:lnTo>
                  <a:lnTo>
                    <a:pt x="657" y="670737"/>
                  </a:lnTo>
                  <a:lnTo>
                    <a:pt x="10484" y="723482"/>
                  </a:lnTo>
                  <a:lnTo>
                    <a:pt x="31494" y="775625"/>
                  </a:lnTo>
                  <a:lnTo>
                    <a:pt x="63492" y="826899"/>
                  </a:lnTo>
                  <a:lnTo>
                    <a:pt x="106281" y="877037"/>
                  </a:lnTo>
                  <a:lnTo>
                    <a:pt x="159664" y="925774"/>
                  </a:lnTo>
                  <a:lnTo>
                    <a:pt x="190267" y="949533"/>
                  </a:lnTo>
                  <a:lnTo>
                    <a:pt x="223445" y="972842"/>
                  </a:lnTo>
                  <a:lnTo>
                    <a:pt x="259173" y="995667"/>
                  </a:lnTo>
                  <a:lnTo>
                    <a:pt x="297427" y="1017975"/>
                  </a:lnTo>
                  <a:lnTo>
                    <a:pt x="338182" y="1039733"/>
                  </a:lnTo>
                  <a:lnTo>
                    <a:pt x="381413" y="1060907"/>
                  </a:lnTo>
                  <a:lnTo>
                    <a:pt x="427097" y="1081463"/>
                  </a:lnTo>
                  <a:lnTo>
                    <a:pt x="475207" y="1101370"/>
                  </a:lnTo>
                  <a:lnTo>
                    <a:pt x="525721" y="1120592"/>
                  </a:lnTo>
                  <a:lnTo>
                    <a:pt x="578613" y="1139098"/>
                  </a:lnTo>
                  <a:lnTo>
                    <a:pt x="633859" y="1156853"/>
                  </a:lnTo>
                  <a:lnTo>
                    <a:pt x="691434" y="1173825"/>
                  </a:lnTo>
                  <a:lnTo>
                    <a:pt x="751313" y="1189980"/>
                  </a:lnTo>
                  <a:lnTo>
                    <a:pt x="813472" y="1205284"/>
                  </a:lnTo>
                  <a:lnTo>
                    <a:pt x="877887" y="1219705"/>
                  </a:lnTo>
                  <a:lnTo>
                    <a:pt x="1006927" y="1466818"/>
                  </a:lnTo>
                  <a:lnTo>
                    <a:pt x="1502690" y="1298371"/>
                  </a:lnTo>
                  <a:lnTo>
                    <a:pt x="1560782" y="1300860"/>
                  </a:lnTo>
                  <a:lnTo>
                    <a:pt x="1618765" y="1302600"/>
                  </a:lnTo>
                  <a:lnTo>
                    <a:pt x="1676598" y="1303599"/>
                  </a:lnTo>
                  <a:lnTo>
                    <a:pt x="1734239" y="1303865"/>
                  </a:lnTo>
                  <a:lnTo>
                    <a:pt x="1791646" y="1303407"/>
                  </a:lnTo>
                  <a:lnTo>
                    <a:pt x="1848778" y="1302231"/>
                  </a:lnTo>
                  <a:lnTo>
                    <a:pt x="1905594" y="1300345"/>
                  </a:lnTo>
                  <a:lnTo>
                    <a:pt x="1962052" y="1297759"/>
                  </a:lnTo>
                  <a:lnTo>
                    <a:pt x="2018110" y="1294478"/>
                  </a:lnTo>
                  <a:lnTo>
                    <a:pt x="2073728" y="1290512"/>
                  </a:lnTo>
                  <a:lnTo>
                    <a:pt x="2128863" y="1285867"/>
                  </a:lnTo>
                  <a:lnTo>
                    <a:pt x="2183474" y="1280553"/>
                  </a:lnTo>
                  <a:lnTo>
                    <a:pt x="2237519" y="1274576"/>
                  </a:lnTo>
                  <a:lnTo>
                    <a:pt x="2290957" y="1267944"/>
                  </a:lnTo>
                  <a:lnTo>
                    <a:pt x="2343747" y="1260666"/>
                  </a:lnTo>
                  <a:lnTo>
                    <a:pt x="2395847" y="1252750"/>
                  </a:lnTo>
                  <a:lnTo>
                    <a:pt x="2447216" y="1244202"/>
                  </a:lnTo>
                  <a:lnTo>
                    <a:pt x="2497811" y="1235031"/>
                  </a:lnTo>
                  <a:lnTo>
                    <a:pt x="2547592" y="1225244"/>
                  </a:lnTo>
                  <a:lnTo>
                    <a:pt x="2596517" y="1214851"/>
                  </a:lnTo>
                  <a:lnTo>
                    <a:pt x="2644545" y="1203857"/>
                  </a:lnTo>
                  <a:lnTo>
                    <a:pt x="2691633" y="1192272"/>
                  </a:lnTo>
                  <a:lnTo>
                    <a:pt x="2737741" y="1180103"/>
                  </a:lnTo>
                  <a:lnTo>
                    <a:pt x="2782827" y="1167357"/>
                  </a:lnTo>
                  <a:lnTo>
                    <a:pt x="2826849" y="1154044"/>
                  </a:lnTo>
                  <a:lnTo>
                    <a:pt x="2869766" y="1140170"/>
                  </a:lnTo>
                  <a:lnTo>
                    <a:pt x="2911537" y="1125743"/>
                  </a:lnTo>
                  <a:lnTo>
                    <a:pt x="2952120" y="1110772"/>
                  </a:lnTo>
                  <a:lnTo>
                    <a:pt x="2991473" y="1095264"/>
                  </a:lnTo>
                  <a:lnTo>
                    <a:pt x="3029555" y="1079226"/>
                  </a:lnTo>
                  <a:lnTo>
                    <a:pt x="3066325" y="1062668"/>
                  </a:lnTo>
                  <a:lnTo>
                    <a:pt x="3101741" y="1045596"/>
                  </a:lnTo>
                  <a:lnTo>
                    <a:pt x="3135761" y="1028018"/>
                  </a:lnTo>
                  <a:lnTo>
                    <a:pt x="3199448" y="991378"/>
                  </a:lnTo>
                  <a:lnTo>
                    <a:pt x="3264434" y="947407"/>
                  </a:lnTo>
                  <a:lnTo>
                    <a:pt x="3296694" y="922169"/>
                  </a:lnTo>
                  <a:lnTo>
                    <a:pt x="3325840" y="896647"/>
                  </a:lnTo>
                  <a:lnTo>
                    <a:pt x="3374882" y="844890"/>
                  </a:lnTo>
                  <a:lnTo>
                    <a:pt x="3411757" y="792402"/>
                  </a:lnTo>
                  <a:lnTo>
                    <a:pt x="3436663" y="739449"/>
                  </a:lnTo>
                  <a:lnTo>
                    <a:pt x="3449794" y="686300"/>
                  </a:lnTo>
                  <a:lnTo>
                    <a:pt x="3452006" y="659734"/>
                  </a:lnTo>
                  <a:lnTo>
                    <a:pt x="3451348" y="633219"/>
                  </a:lnTo>
                  <a:lnTo>
                    <a:pt x="3441521" y="580474"/>
                  </a:lnTo>
                  <a:lnTo>
                    <a:pt x="3420511" y="528331"/>
                  </a:lnTo>
                  <a:lnTo>
                    <a:pt x="3388513" y="477057"/>
                  </a:lnTo>
                  <a:lnTo>
                    <a:pt x="3345724" y="426918"/>
                  </a:lnTo>
                  <a:lnTo>
                    <a:pt x="3292341" y="378182"/>
                  </a:lnTo>
                  <a:lnTo>
                    <a:pt x="3261738" y="354422"/>
                  </a:lnTo>
                  <a:lnTo>
                    <a:pt x="3228560" y="331114"/>
                  </a:lnTo>
                  <a:lnTo>
                    <a:pt x="3192832" y="308288"/>
                  </a:lnTo>
                  <a:lnTo>
                    <a:pt x="3154578" y="285980"/>
                  </a:lnTo>
                  <a:lnTo>
                    <a:pt x="3113823" y="264223"/>
                  </a:lnTo>
                  <a:lnTo>
                    <a:pt x="3070592" y="243049"/>
                  </a:lnTo>
                  <a:lnTo>
                    <a:pt x="3024908" y="222492"/>
                  </a:lnTo>
                  <a:lnTo>
                    <a:pt x="2976797" y="202586"/>
                  </a:lnTo>
                  <a:lnTo>
                    <a:pt x="2926284" y="183363"/>
                  </a:lnTo>
                  <a:lnTo>
                    <a:pt x="2873392" y="164858"/>
                  </a:lnTo>
                  <a:lnTo>
                    <a:pt x="2818146" y="147102"/>
                  </a:lnTo>
                  <a:lnTo>
                    <a:pt x="2760571" y="130131"/>
                  </a:lnTo>
                  <a:lnTo>
                    <a:pt x="2700692" y="113976"/>
                  </a:lnTo>
                  <a:lnTo>
                    <a:pt x="2638533" y="98672"/>
                  </a:lnTo>
                  <a:lnTo>
                    <a:pt x="2574118" y="84251"/>
                  </a:lnTo>
                  <a:lnTo>
                    <a:pt x="2523024" y="73777"/>
                  </a:lnTo>
                  <a:lnTo>
                    <a:pt x="2471416" y="64019"/>
                  </a:lnTo>
                  <a:lnTo>
                    <a:pt x="2419333" y="54970"/>
                  </a:lnTo>
                  <a:lnTo>
                    <a:pt x="2366818" y="46627"/>
                  </a:lnTo>
                  <a:lnTo>
                    <a:pt x="2313911" y="38986"/>
                  </a:lnTo>
                  <a:lnTo>
                    <a:pt x="2260654" y="32042"/>
                  </a:lnTo>
                  <a:lnTo>
                    <a:pt x="2207087" y="25791"/>
                  </a:lnTo>
                  <a:lnTo>
                    <a:pt x="2153253" y="20229"/>
                  </a:lnTo>
                  <a:lnTo>
                    <a:pt x="2099191" y="15351"/>
                  </a:lnTo>
                  <a:lnTo>
                    <a:pt x="2044944" y="11152"/>
                  </a:lnTo>
                  <a:lnTo>
                    <a:pt x="1990552" y="7630"/>
                  </a:lnTo>
                  <a:lnTo>
                    <a:pt x="1936057" y="4778"/>
                  </a:lnTo>
                  <a:lnTo>
                    <a:pt x="1881499" y="2594"/>
                  </a:lnTo>
                  <a:lnTo>
                    <a:pt x="1826920" y="1072"/>
                  </a:lnTo>
                  <a:lnTo>
                    <a:pt x="1772360" y="209"/>
                  </a:lnTo>
                  <a:lnTo>
                    <a:pt x="171786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80">
              <a:extLst>
                <a:ext uri="{FF2B5EF4-FFF2-40B4-BE49-F238E27FC236}">
                  <a16:creationId xmlns:a16="http://schemas.microsoft.com/office/drawing/2014/main" id="{51B21223-20D2-5638-A6C1-FDF17899E9A2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006926" y="1466819"/>
                  </a:moveTo>
                  <a:lnTo>
                    <a:pt x="877888" y="1219706"/>
                  </a:lnTo>
                  <a:lnTo>
                    <a:pt x="813473" y="1205285"/>
                  </a:lnTo>
                  <a:lnTo>
                    <a:pt x="751313" y="1189980"/>
                  </a:lnTo>
                  <a:lnTo>
                    <a:pt x="691434" y="1173826"/>
                  </a:lnTo>
                  <a:lnTo>
                    <a:pt x="633859" y="1156854"/>
                  </a:lnTo>
                  <a:lnTo>
                    <a:pt x="578614" y="1139099"/>
                  </a:lnTo>
                  <a:lnTo>
                    <a:pt x="525722" y="1120593"/>
                  </a:lnTo>
                  <a:lnTo>
                    <a:pt x="475208" y="1101370"/>
                  </a:lnTo>
                  <a:lnTo>
                    <a:pt x="427097" y="1081464"/>
                  </a:lnTo>
                  <a:lnTo>
                    <a:pt x="381413" y="1060907"/>
                  </a:lnTo>
                  <a:lnTo>
                    <a:pt x="338182" y="1039733"/>
                  </a:lnTo>
                  <a:lnTo>
                    <a:pt x="297427" y="1017975"/>
                  </a:lnTo>
                  <a:lnTo>
                    <a:pt x="259173" y="995667"/>
                  </a:lnTo>
                  <a:lnTo>
                    <a:pt x="223445" y="972842"/>
                  </a:lnTo>
                  <a:lnTo>
                    <a:pt x="190267" y="949533"/>
                  </a:lnTo>
                  <a:lnTo>
                    <a:pt x="159664" y="925774"/>
                  </a:lnTo>
                  <a:lnTo>
                    <a:pt x="106281" y="877037"/>
                  </a:lnTo>
                  <a:lnTo>
                    <a:pt x="63492" y="826899"/>
                  </a:lnTo>
                  <a:lnTo>
                    <a:pt x="31494" y="775625"/>
                  </a:lnTo>
                  <a:lnTo>
                    <a:pt x="10484" y="723482"/>
                  </a:lnTo>
                  <a:lnTo>
                    <a:pt x="657" y="670737"/>
                  </a:lnTo>
                  <a:lnTo>
                    <a:pt x="0" y="644222"/>
                  </a:lnTo>
                  <a:lnTo>
                    <a:pt x="2211" y="617656"/>
                  </a:lnTo>
                  <a:lnTo>
                    <a:pt x="15343" y="564507"/>
                  </a:lnTo>
                  <a:lnTo>
                    <a:pt x="40248" y="511555"/>
                  </a:lnTo>
                  <a:lnTo>
                    <a:pt x="77124" y="459066"/>
                  </a:lnTo>
                  <a:lnTo>
                    <a:pt x="126166" y="407309"/>
                  </a:lnTo>
                  <a:lnTo>
                    <a:pt x="155311" y="381788"/>
                  </a:lnTo>
                  <a:lnTo>
                    <a:pt x="187572" y="356549"/>
                  </a:lnTo>
                  <a:lnTo>
                    <a:pt x="222973" y="331626"/>
                  </a:lnTo>
                  <a:lnTo>
                    <a:pt x="283193" y="294252"/>
                  </a:lnTo>
                  <a:lnTo>
                    <a:pt x="348925" y="258939"/>
                  </a:lnTo>
                  <a:lnTo>
                    <a:pt x="383754" y="242067"/>
                  </a:lnTo>
                  <a:lnTo>
                    <a:pt x="419837" y="225723"/>
                  </a:lnTo>
                  <a:lnTo>
                    <a:pt x="457134" y="209912"/>
                  </a:lnTo>
                  <a:lnTo>
                    <a:pt x="495603" y="194638"/>
                  </a:lnTo>
                  <a:lnTo>
                    <a:pt x="535202" y="179905"/>
                  </a:lnTo>
                  <a:lnTo>
                    <a:pt x="575892" y="165719"/>
                  </a:lnTo>
                  <a:lnTo>
                    <a:pt x="617629" y="152082"/>
                  </a:lnTo>
                  <a:lnTo>
                    <a:pt x="660374" y="138999"/>
                  </a:lnTo>
                  <a:lnTo>
                    <a:pt x="704086" y="126476"/>
                  </a:lnTo>
                  <a:lnTo>
                    <a:pt x="748722" y="114515"/>
                  </a:lnTo>
                  <a:lnTo>
                    <a:pt x="794243" y="103122"/>
                  </a:lnTo>
                  <a:lnTo>
                    <a:pt x="840606" y="92300"/>
                  </a:lnTo>
                  <a:lnTo>
                    <a:pt x="887771" y="82055"/>
                  </a:lnTo>
                  <a:lnTo>
                    <a:pt x="935696" y="72389"/>
                  </a:lnTo>
                  <a:lnTo>
                    <a:pt x="984341" y="63309"/>
                  </a:lnTo>
                  <a:lnTo>
                    <a:pt x="1033664" y="54817"/>
                  </a:lnTo>
                  <a:lnTo>
                    <a:pt x="1083625" y="46919"/>
                  </a:lnTo>
                  <a:lnTo>
                    <a:pt x="1134181" y="39619"/>
                  </a:lnTo>
                  <a:lnTo>
                    <a:pt x="1185292" y="32920"/>
                  </a:lnTo>
                  <a:lnTo>
                    <a:pt x="1236916" y="26828"/>
                  </a:lnTo>
                  <a:lnTo>
                    <a:pt x="1289013" y="21347"/>
                  </a:lnTo>
                  <a:lnTo>
                    <a:pt x="1341542" y="16481"/>
                  </a:lnTo>
                  <a:lnTo>
                    <a:pt x="1394460" y="12234"/>
                  </a:lnTo>
                  <a:lnTo>
                    <a:pt x="1447728" y="8610"/>
                  </a:lnTo>
                  <a:lnTo>
                    <a:pt x="1501304" y="5615"/>
                  </a:lnTo>
                  <a:lnTo>
                    <a:pt x="1555146" y="3252"/>
                  </a:lnTo>
                  <a:lnTo>
                    <a:pt x="1609214" y="1525"/>
                  </a:lnTo>
                  <a:lnTo>
                    <a:pt x="1663467" y="440"/>
                  </a:lnTo>
                  <a:lnTo>
                    <a:pt x="1717863" y="0"/>
                  </a:lnTo>
                  <a:lnTo>
                    <a:pt x="1772361" y="209"/>
                  </a:lnTo>
                  <a:lnTo>
                    <a:pt x="1826920" y="1072"/>
                  </a:lnTo>
                  <a:lnTo>
                    <a:pt x="1881499" y="2594"/>
                  </a:lnTo>
                  <a:lnTo>
                    <a:pt x="1936057" y="4778"/>
                  </a:lnTo>
                  <a:lnTo>
                    <a:pt x="1990553" y="7630"/>
                  </a:lnTo>
                  <a:lnTo>
                    <a:pt x="2044945" y="11152"/>
                  </a:lnTo>
                  <a:lnTo>
                    <a:pt x="2099192" y="15350"/>
                  </a:lnTo>
                  <a:lnTo>
                    <a:pt x="2153253" y="20228"/>
                  </a:lnTo>
                  <a:lnTo>
                    <a:pt x="2207088" y="25791"/>
                  </a:lnTo>
                  <a:lnTo>
                    <a:pt x="2260654" y="32042"/>
                  </a:lnTo>
                  <a:lnTo>
                    <a:pt x="2313912" y="38986"/>
                  </a:lnTo>
                  <a:lnTo>
                    <a:pt x="2366818" y="46627"/>
                  </a:lnTo>
                  <a:lnTo>
                    <a:pt x="2419334" y="54970"/>
                  </a:lnTo>
                  <a:lnTo>
                    <a:pt x="2471416" y="64018"/>
                  </a:lnTo>
                  <a:lnTo>
                    <a:pt x="2523025" y="73777"/>
                  </a:lnTo>
                  <a:lnTo>
                    <a:pt x="2574118" y="84250"/>
                  </a:lnTo>
                  <a:lnTo>
                    <a:pt x="2638533" y="98671"/>
                  </a:lnTo>
                  <a:lnTo>
                    <a:pt x="2700692" y="113976"/>
                  </a:lnTo>
                  <a:lnTo>
                    <a:pt x="2760572" y="130130"/>
                  </a:lnTo>
                  <a:lnTo>
                    <a:pt x="2818147" y="147102"/>
                  </a:lnTo>
                  <a:lnTo>
                    <a:pt x="2873392" y="164857"/>
                  </a:lnTo>
                  <a:lnTo>
                    <a:pt x="2926284" y="183363"/>
                  </a:lnTo>
                  <a:lnTo>
                    <a:pt x="2976798" y="202586"/>
                  </a:lnTo>
                  <a:lnTo>
                    <a:pt x="3024909" y="222492"/>
                  </a:lnTo>
                  <a:lnTo>
                    <a:pt x="3070592" y="243049"/>
                  </a:lnTo>
                  <a:lnTo>
                    <a:pt x="3113824" y="264223"/>
                  </a:lnTo>
                  <a:lnTo>
                    <a:pt x="3154579" y="285980"/>
                  </a:lnTo>
                  <a:lnTo>
                    <a:pt x="3192833" y="308288"/>
                  </a:lnTo>
                  <a:lnTo>
                    <a:pt x="3228561" y="331113"/>
                  </a:lnTo>
                  <a:lnTo>
                    <a:pt x="3261738" y="354422"/>
                  </a:lnTo>
                  <a:lnTo>
                    <a:pt x="3292341" y="378182"/>
                  </a:lnTo>
                  <a:lnTo>
                    <a:pt x="3345725" y="426918"/>
                  </a:lnTo>
                  <a:lnTo>
                    <a:pt x="3388513" y="477057"/>
                  </a:lnTo>
                  <a:lnTo>
                    <a:pt x="3420511" y="528331"/>
                  </a:lnTo>
                  <a:lnTo>
                    <a:pt x="3441522" y="580474"/>
                  </a:lnTo>
                  <a:lnTo>
                    <a:pt x="3451348" y="633219"/>
                  </a:lnTo>
                  <a:lnTo>
                    <a:pt x="3452006" y="659734"/>
                  </a:lnTo>
                  <a:lnTo>
                    <a:pt x="3449794" y="686299"/>
                  </a:lnTo>
                  <a:lnTo>
                    <a:pt x="3436663" y="739449"/>
                  </a:lnTo>
                  <a:lnTo>
                    <a:pt x="3411758" y="792401"/>
                  </a:lnTo>
                  <a:lnTo>
                    <a:pt x="3374882" y="844889"/>
                  </a:lnTo>
                  <a:lnTo>
                    <a:pt x="3325839" y="896647"/>
                  </a:lnTo>
                  <a:lnTo>
                    <a:pt x="3296694" y="922168"/>
                  </a:lnTo>
                  <a:lnTo>
                    <a:pt x="3264433" y="947407"/>
                  </a:lnTo>
                  <a:lnTo>
                    <a:pt x="3229032" y="972330"/>
                  </a:lnTo>
                  <a:lnTo>
                    <a:pt x="3168344" y="1009942"/>
                  </a:lnTo>
                  <a:lnTo>
                    <a:pt x="3101741" y="1045595"/>
                  </a:lnTo>
                  <a:lnTo>
                    <a:pt x="3066325" y="1062667"/>
                  </a:lnTo>
                  <a:lnTo>
                    <a:pt x="3029556" y="1079226"/>
                  </a:lnTo>
                  <a:lnTo>
                    <a:pt x="2991473" y="1095263"/>
                  </a:lnTo>
                  <a:lnTo>
                    <a:pt x="2952120" y="1110772"/>
                  </a:lnTo>
                  <a:lnTo>
                    <a:pt x="2911537" y="1125743"/>
                  </a:lnTo>
                  <a:lnTo>
                    <a:pt x="2869767" y="1140170"/>
                  </a:lnTo>
                  <a:lnTo>
                    <a:pt x="2826849" y="1154044"/>
                  </a:lnTo>
                  <a:lnTo>
                    <a:pt x="2782827" y="1167357"/>
                  </a:lnTo>
                  <a:lnTo>
                    <a:pt x="2737741" y="1180102"/>
                  </a:lnTo>
                  <a:lnTo>
                    <a:pt x="2691633" y="1192272"/>
                  </a:lnTo>
                  <a:lnTo>
                    <a:pt x="2644545" y="1203857"/>
                  </a:lnTo>
                  <a:lnTo>
                    <a:pt x="2596517" y="1214850"/>
                  </a:lnTo>
                  <a:lnTo>
                    <a:pt x="2547593" y="1225244"/>
                  </a:lnTo>
                  <a:lnTo>
                    <a:pt x="2497812" y="1235030"/>
                  </a:lnTo>
                  <a:lnTo>
                    <a:pt x="2447216" y="1244201"/>
                  </a:lnTo>
                  <a:lnTo>
                    <a:pt x="2395848" y="1252749"/>
                  </a:lnTo>
                  <a:lnTo>
                    <a:pt x="2343748" y="1260666"/>
                  </a:lnTo>
                  <a:lnTo>
                    <a:pt x="2290958" y="1267944"/>
                  </a:lnTo>
                  <a:lnTo>
                    <a:pt x="2237519" y="1274576"/>
                  </a:lnTo>
                  <a:lnTo>
                    <a:pt x="2183474" y="1280553"/>
                  </a:lnTo>
                  <a:lnTo>
                    <a:pt x="2128863" y="1285867"/>
                  </a:lnTo>
                  <a:lnTo>
                    <a:pt x="2073728" y="1290512"/>
                  </a:lnTo>
                  <a:lnTo>
                    <a:pt x="2018111" y="1294478"/>
                  </a:lnTo>
                  <a:lnTo>
                    <a:pt x="1962052" y="1297758"/>
                  </a:lnTo>
                  <a:lnTo>
                    <a:pt x="1905595" y="1300345"/>
                  </a:lnTo>
                  <a:lnTo>
                    <a:pt x="1848779" y="1302231"/>
                  </a:lnTo>
                  <a:lnTo>
                    <a:pt x="1791646" y="1303407"/>
                  </a:lnTo>
                  <a:lnTo>
                    <a:pt x="1734239" y="1303865"/>
                  </a:lnTo>
                  <a:lnTo>
                    <a:pt x="1676598" y="1303599"/>
                  </a:lnTo>
                  <a:lnTo>
                    <a:pt x="1618766" y="1302600"/>
                  </a:lnTo>
                  <a:lnTo>
                    <a:pt x="1560783" y="1300860"/>
                  </a:lnTo>
                  <a:lnTo>
                    <a:pt x="1502690" y="1298372"/>
                  </a:lnTo>
                  <a:lnTo>
                    <a:pt x="1006926" y="1466819"/>
                  </a:lnTo>
                  <a:close/>
                </a:path>
              </a:pathLst>
            </a:custGeom>
            <a:grpFill/>
            <a:ln w="15875">
              <a:solidFill>
                <a:srgbClr val="5F6F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77">
            <a:extLst>
              <a:ext uri="{FF2B5EF4-FFF2-40B4-BE49-F238E27FC236}">
                <a16:creationId xmlns:a16="http://schemas.microsoft.com/office/drawing/2014/main" id="{CA4C9CE8-90F4-7EF2-B9C7-9217C45C6498}"/>
              </a:ext>
            </a:extLst>
          </p:cNvPr>
          <p:cNvSpPr txBox="1"/>
          <p:nvPr/>
        </p:nvSpPr>
        <p:spPr>
          <a:xfrm>
            <a:off x="6551592" y="1536817"/>
            <a:ext cx="3190875" cy="42787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50"/>
              </a:spcBef>
            </a:pPr>
            <a:r>
              <a:rPr sz="1400" spc="190" dirty="0">
                <a:latin typeface="Tahoma"/>
                <a:cs typeface="Tahoma"/>
              </a:rPr>
              <a:t>Suche </a:t>
            </a:r>
            <a:r>
              <a:rPr sz="1400" spc="229" dirty="0" err="1">
                <a:latin typeface="Tahoma"/>
                <a:cs typeface="Tahoma"/>
              </a:rPr>
              <a:t>im</a:t>
            </a:r>
            <a:r>
              <a:rPr sz="1400" spc="229" dirty="0">
                <a:latin typeface="Tahoma"/>
                <a:cs typeface="Tahoma"/>
              </a:rPr>
              <a:t> </a:t>
            </a:r>
            <a:r>
              <a:rPr lang="de-DE" sz="1400" spc="229" dirty="0">
                <a:latin typeface="Tahoma"/>
                <a:cs typeface="Tahoma"/>
              </a:rPr>
              <a:t>Online-</a:t>
            </a:r>
            <a:r>
              <a:rPr sz="1400" spc="265" dirty="0" err="1">
                <a:latin typeface="Tahoma"/>
                <a:cs typeface="Tahoma"/>
              </a:rPr>
              <a:t>Wörterbuch</a:t>
            </a:r>
            <a:r>
              <a:rPr sz="1400" spc="265" dirty="0">
                <a:latin typeface="Tahoma"/>
                <a:cs typeface="Tahoma"/>
              </a:rPr>
              <a:t> </a:t>
            </a:r>
            <a:r>
              <a:rPr sz="1400" spc="270" dirty="0">
                <a:latin typeface="Tahoma"/>
                <a:cs typeface="Tahoma"/>
              </a:rPr>
              <a:t> </a:t>
            </a:r>
            <a:r>
              <a:rPr sz="1400" spc="254" dirty="0">
                <a:latin typeface="Tahoma"/>
                <a:cs typeface="Tahoma"/>
              </a:rPr>
              <a:t>nach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04" dirty="0">
                <a:latin typeface="Tahoma"/>
                <a:cs typeface="Tahoma"/>
              </a:rPr>
              <a:t>folgenden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55" dirty="0">
                <a:latin typeface="Tahoma"/>
                <a:cs typeface="Tahoma"/>
              </a:rPr>
              <a:t>Wörtern...</a:t>
            </a:r>
            <a:endParaRPr sz="1400" dirty="0">
              <a:latin typeface="Tahoma"/>
              <a:cs typeface="Tahoma"/>
            </a:endParaRPr>
          </a:p>
        </p:txBody>
      </p:sp>
      <p:pic>
        <p:nvPicPr>
          <p:cNvPr id="20" name="Grafik 19">
            <a:hlinkClick r:id="rId3"/>
            <a:extLst>
              <a:ext uri="{FF2B5EF4-FFF2-40B4-BE49-F238E27FC236}">
                <a16:creationId xmlns:a16="http://schemas.microsoft.com/office/drawing/2014/main" id="{4874F5FF-C264-9B39-349F-6FFAD4B5B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915" y="2691180"/>
            <a:ext cx="1816732" cy="1883222"/>
          </a:xfrm>
          <a:prstGeom prst="rect">
            <a:avLst/>
          </a:prstGeom>
        </p:spPr>
      </p:pic>
      <p:cxnSp>
        <p:nvCxnSpPr>
          <p:cNvPr id="22" name="Verbinder: gewinkelt 21">
            <a:extLst>
              <a:ext uri="{FF2B5EF4-FFF2-40B4-BE49-F238E27FC236}">
                <a16:creationId xmlns:a16="http://schemas.microsoft.com/office/drawing/2014/main" id="{B5475C3A-8599-1E16-A994-E4B94069EA9D}"/>
              </a:ext>
            </a:extLst>
          </p:cNvPr>
          <p:cNvCxnSpPr>
            <a:cxnSpLocks/>
            <a:endCxn id="20" idx="0"/>
          </p:cNvCxnSpPr>
          <p:nvPr/>
        </p:nvCxnSpPr>
        <p:spPr>
          <a:xfrm>
            <a:off x="9706406" y="1724155"/>
            <a:ext cx="1059875" cy="967025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87CB0AD6-D8E8-4A3A-C3E1-AA43D6D756A9}"/>
              </a:ext>
            </a:extLst>
          </p:cNvPr>
          <p:cNvSpPr txBox="1"/>
          <p:nvPr/>
        </p:nvSpPr>
        <p:spPr>
          <a:xfrm>
            <a:off x="10045872" y="4627198"/>
            <a:ext cx="16287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Klicke auf das Bild, um zum Wörterbuch zu gelangen. Kehre nach deiner Suche zur PowerPoint zurück.  </a:t>
            </a:r>
          </a:p>
        </p:txBody>
      </p:sp>
    </p:spTree>
    <p:extLst>
      <p:ext uri="{BB962C8B-B14F-4D97-AF65-F5344CB8AC3E}">
        <p14:creationId xmlns:p14="http://schemas.microsoft.com/office/powerpoint/2010/main" val="3414432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CF4CB18-AB61-F7BF-7B04-19BBA1585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95970"/>
            <a:ext cx="9959229" cy="5038568"/>
          </a:xfrm>
          <a:prstGeom prst="rect">
            <a:avLst/>
          </a:prstGeom>
        </p:spPr>
      </p:pic>
      <p:sp>
        <p:nvSpPr>
          <p:cNvPr id="8" name="Sprechblase: oval 7">
            <a:extLst>
              <a:ext uri="{FF2B5EF4-FFF2-40B4-BE49-F238E27FC236}">
                <a16:creationId xmlns:a16="http://schemas.microsoft.com/office/drawing/2014/main" id="{A9C309E9-64BF-F934-4157-BFF5BDCA0A52}"/>
              </a:ext>
            </a:extLst>
          </p:cNvPr>
          <p:cNvSpPr/>
          <p:nvPr/>
        </p:nvSpPr>
        <p:spPr>
          <a:xfrm>
            <a:off x="7162799" y="596607"/>
            <a:ext cx="4248151" cy="2137067"/>
          </a:xfrm>
          <a:prstGeom prst="wedgeEllipseCallout">
            <a:avLst>
              <a:gd name="adj1" fmla="val -83731"/>
              <a:gd name="adj2" fmla="val 1257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object 142">
            <a:extLst>
              <a:ext uri="{FF2B5EF4-FFF2-40B4-BE49-F238E27FC236}">
                <a16:creationId xmlns:a16="http://schemas.microsoft.com/office/drawing/2014/main" id="{5B8A908E-DBBE-2388-BDBC-E07996D75B3F}"/>
              </a:ext>
            </a:extLst>
          </p:cNvPr>
          <p:cNvSpPr txBox="1"/>
          <p:nvPr/>
        </p:nvSpPr>
        <p:spPr>
          <a:xfrm>
            <a:off x="7807323" y="891357"/>
            <a:ext cx="2968625" cy="16173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11125" marR="102870" algn="ctr">
              <a:lnSpc>
                <a:spcPct val="99400"/>
              </a:lnSpc>
              <a:spcBef>
                <a:spcPts val="110"/>
              </a:spcBef>
            </a:pPr>
            <a:r>
              <a:rPr sz="1400" spc="185" dirty="0">
                <a:latin typeface="Tahoma"/>
                <a:cs typeface="Tahoma"/>
              </a:rPr>
              <a:t>Drehe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00" dirty="0">
                <a:latin typeface="Tahoma"/>
                <a:cs typeface="Tahoma"/>
              </a:rPr>
              <a:t>die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10" dirty="0" err="1">
                <a:latin typeface="Tahoma"/>
                <a:cs typeface="Tahoma"/>
              </a:rPr>
              <a:t>Scheibe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55" dirty="0">
                <a:latin typeface="Tahoma"/>
                <a:cs typeface="Tahoma"/>
              </a:rPr>
              <a:t>so</a:t>
            </a:r>
            <a:r>
              <a:rPr lang="de-DE" sz="1400" spc="155" dirty="0">
                <a:latin typeface="Tahoma"/>
                <a:cs typeface="Tahoma"/>
              </a:rPr>
              <a:t>,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das</a:t>
            </a:r>
            <a:r>
              <a:rPr lang="de-DE" sz="1400" spc="195" dirty="0">
                <a:latin typeface="Tahoma"/>
                <a:cs typeface="Tahoma"/>
              </a:rPr>
              <a:t>s</a:t>
            </a:r>
            <a:r>
              <a:rPr sz="1400" spc="195" dirty="0">
                <a:latin typeface="Tahoma"/>
                <a:cs typeface="Tahoma"/>
              </a:rPr>
              <a:t> das </a:t>
            </a:r>
            <a:r>
              <a:rPr lang="de-DE" sz="1400" spc="365" dirty="0">
                <a:latin typeface="Tahoma"/>
                <a:cs typeface="Tahoma"/>
              </a:rPr>
              <a:t>M</a:t>
            </a:r>
            <a:r>
              <a:rPr sz="1400" spc="150" dirty="0">
                <a:latin typeface="Tahoma"/>
                <a:cs typeface="Tahoma"/>
              </a:rPr>
              <a:t>und </a:t>
            </a:r>
            <a:r>
              <a:rPr sz="1400" spc="195" dirty="0">
                <a:latin typeface="Tahoma"/>
                <a:cs typeface="Tahoma"/>
              </a:rPr>
              <a:t>das </a:t>
            </a:r>
            <a:r>
              <a:rPr sz="1400" spc="445" dirty="0">
                <a:latin typeface="Tahoma"/>
                <a:cs typeface="Tahoma"/>
              </a:rPr>
              <a:t>A </a:t>
            </a:r>
            <a:r>
              <a:rPr sz="1400" spc="450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untereinander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30" dirty="0">
                <a:latin typeface="Tahoma"/>
                <a:cs typeface="Tahoma"/>
              </a:rPr>
              <a:t>stehen.</a:t>
            </a:r>
            <a:endParaRPr sz="1400" dirty="0">
              <a:latin typeface="Tahoma"/>
              <a:cs typeface="Tahoma"/>
            </a:endParaRPr>
          </a:p>
          <a:p>
            <a:pPr marL="12700" marR="5080" algn="ctr">
              <a:lnSpc>
                <a:spcPts val="1900"/>
              </a:lnSpc>
              <a:spcBef>
                <a:spcPts val="150"/>
              </a:spcBef>
            </a:pPr>
            <a:r>
              <a:rPr sz="1400" spc="200" dirty="0">
                <a:latin typeface="Tahoma"/>
                <a:cs typeface="Tahoma"/>
              </a:rPr>
              <a:t>Dekodiere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85" dirty="0">
                <a:latin typeface="Tahoma"/>
                <a:cs typeface="Tahoma"/>
              </a:rPr>
              <a:t>mit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54" dirty="0">
                <a:latin typeface="Tahoma"/>
                <a:cs typeface="Tahoma"/>
              </a:rPr>
              <a:t>der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10" dirty="0">
                <a:latin typeface="Tahoma"/>
                <a:cs typeface="Tahoma"/>
              </a:rPr>
              <a:t>Scheibe </a:t>
            </a:r>
            <a:r>
              <a:rPr sz="1400" spc="-484" dirty="0">
                <a:latin typeface="Tahoma"/>
                <a:cs typeface="Tahoma"/>
              </a:rPr>
              <a:t> </a:t>
            </a:r>
            <a:r>
              <a:rPr sz="1400" spc="200" dirty="0">
                <a:latin typeface="Tahoma"/>
                <a:cs typeface="Tahoma"/>
              </a:rPr>
              <a:t>die</a:t>
            </a:r>
            <a:r>
              <a:rPr sz="1400" spc="-50" dirty="0">
                <a:latin typeface="Tahoma"/>
                <a:cs typeface="Tahoma"/>
              </a:rPr>
              <a:t> </a:t>
            </a:r>
            <a:r>
              <a:rPr sz="1400" spc="160" dirty="0">
                <a:latin typeface="Tahoma"/>
                <a:cs typeface="Tahoma"/>
              </a:rPr>
              <a:t>Buchstaben.</a:t>
            </a:r>
            <a:endParaRPr sz="1400" dirty="0">
              <a:latin typeface="Tahoma"/>
              <a:cs typeface="Tahoma"/>
            </a:endParaRPr>
          </a:p>
          <a:p>
            <a:pPr marL="635" algn="ctr">
              <a:lnSpc>
                <a:spcPts val="1820"/>
              </a:lnSpc>
            </a:pPr>
            <a:r>
              <a:rPr sz="1400" spc="170" dirty="0">
                <a:latin typeface="Tahoma"/>
                <a:cs typeface="Tahoma"/>
              </a:rPr>
              <a:t>Aus</a:t>
            </a:r>
            <a:endParaRPr sz="1400" dirty="0">
              <a:latin typeface="Tahoma"/>
              <a:cs typeface="Tahoma"/>
            </a:endParaRPr>
          </a:p>
          <a:p>
            <a:pPr marL="635" algn="ctr">
              <a:lnSpc>
                <a:spcPts val="1910"/>
              </a:lnSpc>
            </a:pPr>
            <a:r>
              <a:rPr lang="de-DE" sz="1400" spc="-50" dirty="0">
                <a:latin typeface="Tahoma"/>
                <a:cs typeface="Tahoma"/>
              </a:rPr>
              <a:t>R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350" dirty="0" err="1">
                <a:latin typeface="Tahoma"/>
                <a:cs typeface="Tahoma"/>
              </a:rPr>
              <a:t>w</a:t>
            </a:r>
            <a:r>
              <a:rPr sz="1400" spc="120" dirty="0" err="1">
                <a:latin typeface="Tahoma"/>
                <a:cs typeface="Tahoma"/>
              </a:rPr>
              <a:t>i</a:t>
            </a:r>
            <a:r>
              <a:rPr sz="1400" spc="250" dirty="0" err="1">
                <a:latin typeface="Tahoma"/>
                <a:cs typeface="Tahoma"/>
              </a:rPr>
              <a:t>r</a:t>
            </a:r>
            <a:r>
              <a:rPr sz="1400" spc="210" dirty="0" err="1">
                <a:latin typeface="Tahoma"/>
                <a:cs typeface="Tahoma"/>
              </a:rPr>
              <a:t>d</a:t>
            </a:r>
            <a:r>
              <a:rPr sz="1400" spc="-50" dirty="0">
                <a:latin typeface="Tahoma"/>
                <a:cs typeface="Tahoma"/>
              </a:rPr>
              <a:t> </a:t>
            </a:r>
            <a:r>
              <a:rPr lang="de-DE" sz="1400" spc="229" dirty="0">
                <a:latin typeface="Tahoma"/>
                <a:cs typeface="Tahoma"/>
              </a:rPr>
              <a:t>F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4FD9E8E-622F-75E1-6AF8-DB7003ED2FC8}"/>
              </a:ext>
            </a:extLst>
          </p:cNvPr>
          <p:cNvSpPr txBox="1"/>
          <p:nvPr/>
        </p:nvSpPr>
        <p:spPr>
          <a:xfrm>
            <a:off x="5848350" y="3200400"/>
            <a:ext cx="561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378182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CC993-947C-1480-7C99-3A4383F745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6701" y="87950"/>
            <a:ext cx="10058400" cy="1022350"/>
          </a:xfrm>
        </p:spPr>
        <p:txBody>
          <a:bodyPr/>
          <a:lstStyle/>
          <a:p>
            <a:pPr algn="ctr"/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Secret-code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card</a:t>
            </a:r>
            <a:endParaRPr lang="de-D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59B28BEE-CFE2-95E4-E023-EF7B4651B93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439388"/>
            <a:ext cx="1752600" cy="1797050"/>
          </a:xfrm>
        </p:spPr>
      </p:pic>
      <p:sp>
        <p:nvSpPr>
          <p:cNvPr id="12" name="object 7">
            <a:extLst>
              <a:ext uri="{FF2B5EF4-FFF2-40B4-BE49-F238E27FC236}">
                <a16:creationId xmlns:a16="http://schemas.microsoft.com/office/drawing/2014/main" id="{2B0D0A78-9768-2B1C-F0C1-06DC444D28C7}"/>
              </a:ext>
            </a:extLst>
          </p:cNvPr>
          <p:cNvSpPr/>
          <p:nvPr/>
        </p:nvSpPr>
        <p:spPr>
          <a:xfrm>
            <a:off x="978962" y="4852985"/>
            <a:ext cx="1803400" cy="1405890"/>
          </a:xfrm>
          <a:custGeom>
            <a:avLst/>
            <a:gdLst/>
            <a:ahLst/>
            <a:cxnLst/>
            <a:rect l="l" t="t" r="r" b="b"/>
            <a:pathLst>
              <a:path w="1803400" h="1405889">
                <a:moveTo>
                  <a:pt x="1569151" y="0"/>
                </a:moveTo>
                <a:lnTo>
                  <a:pt x="234248" y="0"/>
                </a:lnTo>
                <a:lnTo>
                  <a:pt x="187039" y="4759"/>
                </a:lnTo>
                <a:lnTo>
                  <a:pt x="143068" y="18408"/>
                </a:lnTo>
                <a:lnTo>
                  <a:pt x="103278" y="40005"/>
                </a:lnTo>
                <a:lnTo>
                  <a:pt x="68609" y="68609"/>
                </a:lnTo>
                <a:lnTo>
                  <a:pt x="40005" y="103278"/>
                </a:lnTo>
                <a:lnTo>
                  <a:pt x="18408" y="143068"/>
                </a:lnTo>
                <a:lnTo>
                  <a:pt x="4759" y="187039"/>
                </a:lnTo>
                <a:lnTo>
                  <a:pt x="0" y="234248"/>
                </a:lnTo>
                <a:lnTo>
                  <a:pt x="0" y="1171218"/>
                </a:lnTo>
                <a:lnTo>
                  <a:pt x="4759" y="1218427"/>
                </a:lnTo>
                <a:lnTo>
                  <a:pt x="18408" y="1262398"/>
                </a:lnTo>
                <a:lnTo>
                  <a:pt x="40005" y="1302189"/>
                </a:lnTo>
                <a:lnTo>
                  <a:pt x="68609" y="1336857"/>
                </a:lnTo>
                <a:lnTo>
                  <a:pt x="103278" y="1365461"/>
                </a:lnTo>
                <a:lnTo>
                  <a:pt x="143068" y="1387058"/>
                </a:lnTo>
                <a:lnTo>
                  <a:pt x="187039" y="1400708"/>
                </a:lnTo>
                <a:lnTo>
                  <a:pt x="234248" y="1405467"/>
                </a:lnTo>
                <a:lnTo>
                  <a:pt x="1569151" y="1405467"/>
                </a:lnTo>
                <a:lnTo>
                  <a:pt x="1616360" y="1400708"/>
                </a:lnTo>
                <a:lnTo>
                  <a:pt x="1660331" y="1387058"/>
                </a:lnTo>
                <a:lnTo>
                  <a:pt x="1700121" y="1365461"/>
                </a:lnTo>
                <a:lnTo>
                  <a:pt x="1734790" y="1336857"/>
                </a:lnTo>
                <a:lnTo>
                  <a:pt x="1763394" y="1302189"/>
                </a:lnTo>
                <a:lnTo>
                  <a:pt x="1784991" y="1262398"/>
                </a:lnTo>
                <a:lnTo>
                  <a:pt x="1798640" y="1218427"/>
                </a:lnTo>
                <a:lnTo>
                  <a:pt x="1803400" y="1171218"/>
                </a:lnTo>
                <a:lnTo>
                  <a:pt x="1803400" y="234248"/>
                </a:lnTo>
                <a:lnTo>
                  <a:pt x="1798640" y="187039"/>
                </a:lnTo>
                <a:lnTo>
                  <a:pt x="1784991" y="143068"/>
                </a:lnTo>
                <a:lnTo>
                  <a:pt x="1763394" y="103278"/>
                </a:lnTo>
                <a:lnTo>
                  <a:pt x="1734790" y="68609"/>
                </a:lnTo>
                <a:lnTo>
                  <a:pt x="1700121" y="40005"/>
                </a:lnTo>
                <a:lnTo>
                  <a:pt x="1660331" y="18408"/>
                </a:lnTo>
                <a:lnTo>
                  <a:pt x="1616360" y="4759"/>
                </a:lnTo>
                <a:lnTo>
                  <a:pt x="1569151" y="0"/>
                </a:lnTo>
                <a:close/>
              </a:path>
            </a:pathLst>
          </a:custGeom>
          <a:solidFill>
            <a:srgbClr val="83992A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object 9">
            <a:extLst>
              <a:ext uri="{FF2B5EF4-FFF2-40B4-BE49-F238E27FC236}">
                <a16:creationId xmlns:a16="http://schemas.microsoft.com/office/drawing/2014/main" id="{1E1FEBEF-2052-368E-F2A4-06827A617B27}"/>
              </a:ext>
            </a:extLst>
          </p:cNvPr>
          <p:cNvGrpSpPr/>
          <p:nvPr/>
        </p:nvGrpSpPr>
        <p:grpSpPr>
          <a:xfrm>
            <a:off x="3072862" y="4837110"/>
            <a:ext cx="1819275" cy="1421765"/>
            <a:chOff x="3264430" y="4462461"/>
            <a:chExt cx="1819275" cy="1421765"/>
          </a:xfrm>
        </p:grpSpPr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B246FF26-AF60-10DF-096E-0AD2BD5591F1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FDB7FC75-91D8-648A-0859-423B12FB2086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object 12">
            <a:extLst>
              <a:ext uri="{FF2B5EF4-FFF2-40B4-BE49-F238E27FC236}">
                <a16:creationId xmlns:a16="http://schemas.microsoft.com/office/drawing/2014/main" id="{76546549-E1EB-AC68-86D4-05547EDFAD5B}"/>
              </a:ext>
            </a:extLst>
          </p:cNvPr>
          <p:cNvGrpSpPr/>
          <p:nvPr/>
        </p:nvGrpSpPr>
        <p:grpSpPr>
          <a:xfrm>
            <a:off x="5186362" y="4845048"/>
            <a:ext cx="1819275" cy="1421765"/>
            <a:chOff x="5186362" y="4462461"/>
            <a:chExt cx="1819275" cy="1421765"/>
          </a:xfrm>
        </p:grpSpPr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DA292213-0386-4C50-3164-479FD21AADA7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44709D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bject 14">
              <a:extLst>
                <a:ext uri="{FF2B5EF4-FFF2-40B4-BE49-F238E27FC236}">
                  <a16:creationId xmlns:a16="http://schemas.microsoft.com/office/drawing/2014/main" id="{0997427D-5B52-F79D-7CEA-6971F7C97652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object 15">
            <a:extLst>
              <a:ext uri="{FF2B5EF4-FFF2-40B4-BE49-F238E27FC236}">
                <a16:creationId xmlns:a16="http://schemas.microsoft.com/office/drawing/2014/main" id="{7443F940-FFF3-98D2-CC71-2C13BD7133B3}"/>
              </a:ext>
            </a:extLst>
          </p:cNvPr>
          <p:cNvGrpSpPr/>
          <p:nvPr/>
        </p:nvGrpSpPr>
        <p:grpSpPr>
          <a:xfrm>
            <a:off x="7307800" y="4837109"/>
            <a:ext cx="1819275" cy="1421765"/>
            <a:chOff x="7108294" y="4462461"/>
            <a:chExt cx="1819275" cy="1421765"/>
          </a:xfrm>
        </p:grpSpPr>
        <p:sp>
          <p:nvSpPr>
            <p:cNvPr id="20" name="object 16">
              <a:extLst>
                <a:ext uri="{FF2B5EF4-FFF2-40B4-BE49-F238E27FC236}">
                  <a16:creationId xmlns:a16="http://schemas.microsoft.com/office/drawing/2014/main" id="{64102080-5D3B-66E5-132C-0F45A052DE59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FFFD78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bject 17">
              <a:extLst>
                <a:ext uri="{FF2B5EF4-FFF2-40B4-BE49-F238E27FC236}">
                  <a16:creationId xmlns:a16="http://schemas.microsoft.com/office/drawing/2014/main" id="{F1288381-33C3-69EA-2BE8-57500144BE30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object 18">
            <a:extLst>
              <a:ext uri="{FF2B5EF4-FFF2-40B4-BE49-F238E27FC236}">
                <a16:creationId xmlns:a16="http://schemas.microsoft.com/office/drawing/2014/main" id="{BFCE229D-40B0-05C3-E07A-DBE90EBC5437}"/>
              </a:ext>
            </a:extLst>
          </p:cNvPr>
          <p:cNvGrpSpPr/>
          <p:nvPr/>
        </p:nvGrpSpPr>
        <p:grpSpPr>
          <a:xfrm>
            <a:off x="9393763" y="4845046"/>
            <a:ext cx="1819275" cy="1421765"/>
            <a:chOff x="9030225" y="4453994"/>
            <a:chExt cx="1819275" cy="1421765"/>
          </a:xfrm>
        </p:grpSpPr>
        <p:sp>
          <p:nvSpPr>
            <p:cNvPr id="23" name="object 19">
              <a:extLst>
                <a:ext uri="{FF2B5EF4-FFF2-40B4-BE49-F238E27FC236}">
                  <a16:creationId xmlns:a16="http://schemas.microsoft.com/office/drawing/2014/main" id="{0420DCAE-58EF-74CD-6A72-6E38550D8A5C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7"/>
                  </a:lnTo>
                  <a:lnTo>
                    <a:pt x="18408" y="143068"/>
                  </a:lnTo>
                  <a:lnTo>
                    <a:pt x="4759" y="187038"/>
                  </a:lnTo>
                  <a:lnTo>
                    <a:pt x="0" y="234247"/>
                  </a:lnTo>
                  <a:lnTo>
                    <a:pt x="0" y="1171217"/>
                  </a:lnTo>
                  <a:lnTo>
                    <a:pt x="4759" y="1218426"/>
                  </a:lnTo>
                  <a:lnTo>
                    <a:pt x="18408" y="1262397"/>
                  </a:lnTo>
                  <a:lnTo>
                    <a:pt x="40005" y="1302188"/>
                  </a:lnTo>
                  <a:lnTo>
                    <a:pt x="68609" y="1336856"/>
                  </a:lnTo>
                  <a:lnTo>
                    <a:pt x="103278" y="1365460"/>
                  </a:lnTo>
                  <a:lnTo>
                    <a:pt x="143068" y="1387058"/>
                  </a:lnTo>
                  <a:lnTo>
                    <a:pt x="187039" y="1400707"/>
                  </a:lnTo>
                  <a:lnTo>
                    <a:pt x="234248" y="1405466"/>
                  </a:lnTo>
                  <a:lnTo>
                    <a:pt x="1569151" y="1405466"/>
                  </a:lnTo>
                  <a:lnTo>
                    <a:pt x="1616360" y="1400707"/>
                  </a:lnTo>
                  <a:lnTo>
                    <a:pt x="1660331" y="1387058"/>
                  </a:lnTo>
                  <a:lnTo>
                    <a:pt x="1700121" y="1365460"/>
                  </a:lnTo>
                  <a:lnTo>
                    <a:pt x="1734790" y="1336856"/>
                  </a:lnTo>
                  <a:lnTo>
                    <a:pt x="1763394" y="1302188"/>
                  </a:lnTo>
                  <a:lnTo>
                    <a:pt x="1784991" y="1262397"/>
                  </a:lnTo>
                  <a:lnTo>
                    <a:pt x="1798640" y="1218426"/>
                  </a:lnTo>
                  <a:lnTo>
                    <a:pt x="1803400" y="1171217"/>
                  </a:lnTo>
                  <a:lnTo>
                    <a:pt x="1803400" y="234247"/>
                  </a:lnTo>
                  <a:lnTo>
                    <a:pt x="1798640" y="187038"/>
                  </a:lnTo>
                  <a:lnTo>
                    <a:pt x="1784991" y="143068"/>
                  </a:lnTo>
                  <a:lnTo>
                    <a:pt x="1763394" y="103277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D7E2EE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id="{8621A441-60AE-7E08-0235-5CC1419B6B4D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object 21">
            <a:extLst>
              <a:ext uri="{FF2B5EF4-FFF2-40B4-BE49-F238E27FC236}">
                <a16:creationId xmlns:a16="http://schemas.microsoft.com/office/drawing/2014/main" id="{7B6994AD-FF8B-CD75-C8CB-1EB44E1F2005}"/>
              </a:ext>
            </a:extLst>
          </p:cNvPr>
          <p:cNvSpPr txBox="1"/>
          <p:nvPr/>
        </p:nvSpPr>
        <p:spPr>
          <a:xfrm>
            <a:off x="3955267" y="3352961"/>
            <a:ext cx="3873553" cy="119712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69595" algn="ctr">
              <a:lnSpc>
                <a:spcPct val="100000"/>
              </a:lnSpc>
              <a:spcBef>
                <a:spcPts val="775"/>
              </a:spcBef>
            </a:pPr>
            <a:r>
              <a:rPr sz="4400" spc="58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for</a:t>
            </a:r>
            <a:r>
              <a:rPr sz="4400" spc="-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</a:t>
            </a:r>
            <a:r>
              <a:rPr sz="4400" spc="30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riddle...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  <a:tabLst>
                <a:tab pos="1979295" algn="l"/>
              </a:tabLst>
            </a:pPr>
            <a:r>
              <a:rPr sz="2400" spc="36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	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ABA36F1E-521F-C196-76D8-CC597B735535}"/>
              </a:ext>
            </a:extLst>
          </p:cNvPr>
          <p:cNvSpPr txBox="1"/>
          <p:nvPr/>
        </p:nvSpPr>
        <p:spPr>
          <a:xfrm>
            <a:off x="1499979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2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8E9BECAE-2183-ED8A-442A-D756D1E975BD}"/>
              </a:ext>
            </a:extLst>
          </p:cNvPr>
          <p:cNvSpPr txBox="1"/>
          <p:nvPr/>
        </p:nvSpPr>
        <p:spPr>
          <a:xfrm>
            <a:off x="3601817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4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48101AF4-0A5C-8420-C298-C4FDE4071213}"/>
              </a:ext>
            </a:extLst>
          </p:cNvPr>
          <p:cNvSpPr txBox="1"/>
          <p:nvPr/>
        </p:nvSpPr>
        <p:spPr>
          <a:xfrm>
            <a:off x="5715317" y="4346702"/>
            <a:ext cx="761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5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2" name="object 4">
            <a:extLst>
              <a:ext uri="{FF2B5EF4-FFF2-40B4-BE49-F238E27FC236}">
                <a16:creationId xmlns:a16="http://schemas.microsoft.com/office/drawing/2014/main" id="{98D4186F-7752-29E2-E38F-7F819BB1E8DD}"/>
              </a:ext>
            </a:extLst>
          </p:cNvPr>
          <p:cNvSpPr txBox="1"/>
          <p:nvPr/>
        </p:nvSpPr>
        <p:spPr>
          <a:xfrm>
            <a:off x="7836754" y="4346702"/>
            <a:ext cx="86909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6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3" name="object 4">
            <a:extLst>
              <a:ext uri="{FF2B5EF4-FFF2-40B4-BE49-F238E27FC236}">
                <a16:creationId xmlns:a16="http://schemas.microsoft.com/office/drawing/2014/main" id="{4E147D4C-D012-E67B-DDD7-B0B4A1AD15C5}"/>
              </a:ext>
            </a:extLst>
          </p:cNvPr>
          <p:cNvSpPr txBox="1"/>
          <p:nvPr/>
        </p:nvSpPr>
        <p:spPr>
          <a:xfrm>
            <a:off x="9922718" y="4346702"/>
            <a:ext cx="8669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7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A815446-97A3-1D1F-7837-76CB6A42B145}"/>
              </a:ext>
            </a:extLst>
          </p:cNvPr>
          <p:cNvCxnSpPr/>
          <p:nvPr/>
        </p:nvCxnSpPr>
        <p:spPr>
          <a:xfrm>
            <a:off x="424693" y="1210310"/>
            <a:ext cx="1093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500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87B39D6-1FBC-AE1F-1333-0F839C31A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36867">
            <a:off x="6695726" y="-1126402"/>
            <a:ext cx="998952" cy="4446996"/>
          </a:xfrm>
          <a:prstGeom prst="rect">
            <a:avLst/>
          </a:prstGeom>
        </p:spPr>
      </p:pic>
      <p:pic>
        <p:nvPicPr>
          <p:cNvPr id="5" name="Inhaltsplatzhalter 8">
            <a:hlinkClick r:id="rId3"/>
            <a:extLst>
              <a:ext uri="{FF2B5EF4-FFF2-40B4-BE49-F238E27FC236}">
                <a16:creationId xmlns:a16="http://schemas.microsoft.com/office/drawing/2014/main" id="{5830C49E-8D91-347D-0069-7BB68220F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46" y="1964482"/>
            <a:ext cx="4322094" cy="435133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FCF6B17-8884-0D07-354D-EB92D07ACAC0}"/>
              </a:ext>
            </a:extLst>
          </p:cNvPr>
          <p:cNvSpPr txBox="1"/>
          <p:nvPr/>
        </p:nvSpPr>
        <p:spPr>
          <a:xfrm>
            <a:off x="6096000" y="502047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Wenn das Spiel vorbei ist, kehre zu PowerPoint zurück und starte die nächste Folie. 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27615B9-8DFD-1F1A-0948-AF34A6BCD6F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1</a:t>
            </a:r>
          </a:p>
        </p:txBody>
      </p:sp>
      <p:pic>
        <p:nvPicPr>
          <p:cNvPr id="12" name="object 18">
            <a:hlinkClick r:id="rId5" action="ppaction://hlinksldjump"/>
            <a:extLst>
              <a:ext uri="{FF2B5EF4-FFF2-40B4-BE49-F238E27FC236}">
                <a16:creationId xmlns:a16="http://schemas.microsoft.com/office/drawing/2014/main" id="{61B5556E-A7C5-09B9-FFBB-1D7774BC0DD8}"/>
              </a:ext>
            </a:extLst>
          </p:cNvPr>
          <p:cNvPicPr/>
          <p:nvPr/>
        </p:nvPicPr>
        <p:blipFill rotWithShape="1">
          <a:blip r:embed="rId6" cstate="print"/>
          <a:srcRect l="19172" t="-3436" r="-19172" b="3436"/>
          <a:stretch/>
        </p:blipFill>
        <p:spPr>
          <a:xfrm>
            <a:off x="9472713" y="0"/>
            <a:ext cx="5156365" cy="3559512"/>
          </a:xfrm>
          <a:prstGeom prst="rect">
            <a:avLst/>
          </a:prstGeom>
        </p:spPr>
      </p:pic>
      <p:sp>
        <p:nvSpPr>
          <p:cNvPr id="15" name="Pfeil: nach links 14">
            <a:extLst>
              <a:ext uri="{FF2B5EF4-FFF2-40B4-BE49-F238E27FC236}">
                <a16:creationId xmlns:a16="http://schemas.microsoft.com/office/drawing/2014/main" id="{09880E7C-4D63-8061-5AE7-85A8C633E710}"/>
              </a:ext>
            </a:extLst>
          </p:cNvPr>
          <p:cNvSpPr/>
          <p:nvPr/>
        </p:nvSpPr>
        <p:spPr>
          <a:xfrm>
            <a:off x="5083545" y="3782787"/>
            <a:ext cx="5301509" cy="123768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Click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picture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start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game.</a:t>
            </a:r>
          </a:p>
        </p:txBody>
      </p:sp>
    </p:spTree>
    <p:extLst>
      <p:ext uri="{BB962C8B-B14F-4D97-AF65-F5344CB8AC3E}">
        <p14:creationId xmlns:p14="http://schemas.microsoft.com/office/powerpoint/2010/main" val="4201817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4E2E47-B64E-5632-3C4C-5543058C2EF9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2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6A62464-24B3-35CF-012F-4FD4B75D29EA}"/>
              </a:ext>
            </a:extLst>
          </p:cNvPr>
          <p:cNvSpPr/>
          <p:nvPr/>
        </p:nvSpPr>
        <p:spPr>
          <a:xfrm>
            <a:off x="886177" y="2005310"/>
            <a:ext cx="2028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lack</a:t>
            </a:r>
            <a:endParaRPr lang="de-DE" sz="5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CC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C0AE00A-E081-1749-CD4A-8B704D62BE7E}"/>
              </a:ext>
            </a:extLst>
          </p:cNvPr>
          <p:cNvSpPr/>
          <p:nvPr/>
        </p:nvSpPr>
        <p:spPr>
          <a:xfrm>
            <a:off x="5137150" y="2019895"/>
            <a:ext cx="2028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lack</a:t>
            </a:r>
            <a:endParaRPr lang="de-DE" sz="5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CC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B8B052F-FCA9-4291-7275-C2AB88A69355}"/>
              </a:ext>
            </a:extLst>
          </p:cNvPr>
          <p:cNvSpPr/>
          <p:nvPr/>
        </p:nvSpPr>
        <p:spPr>
          <a:xfrm>
            <a:off x="3426359" y="2005310"/>
            <a:ext cx="1143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red</a:t>
            </a:r>
            <a:endParaRPr lang="de-DE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055DDBD-28AF-DE29-C276-971A5F932331}"/>
              </a:ext>
            </a:extLst>
          </p:cNvPr>
          <p:cNvSpPr/>
          <p:nvPr/>
        </p:nvSpPr>
        <p:spPr>
          <a:xfrm>
            <a:off x="7657746" y="200531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purple</a:t>
            </a:r>
            <a:endParaRPr lang="de-DE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F8BAE10-B382-74BC-9DF6-DEA57844B4EF}"/>
              </a:ext>
            </a:extLst>
          </p:cNvPr>
          <p:cNvSpPr/>
          <p:nvPr/>
        </p:nvSpPr>
        <p:spPr>
          <a:xfrm>
            <a:off x="2505075" y="2835920"/>
            <a:ext cx="257175" cy="214610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15B970D-B261-04BC-5A9E-3E927E14E69E}"/>
              </a:ext>
            </a:extLst>
          </p:cNvPr>
          <p:cNvSpPr/>
          <p:nvPr/>
        </p:nvSpPr>
        <p:spPr>
          <a:xfrm>
            <a:off x="4167370" y="2835920"/>
            <a:ext cx="257175" cy="21461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591C1966-9641-2B42-18D2-5A26FAEC2295}"/>
              </a:ext>
            </a:extLst>
          </p:cNvPr>
          <p:cNvSpPr/>
          <p:nvPr/>
        </p:nvSpPr>
        <p:spPr>
          <a:xfrm>
            <a:off x="6724650" y="2835920"/>
            <a:ext cx="257175" cy="21461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EEB58002-7230-6B58-6CD0-7609B882EEDE}"/>
              </a:ext>
            </a:extLst>
          </p:cNvPr>
          <p:cNvSpPr/>
          <p:nvPr/>
        </p:nvSpPr>
        <p:spPr>
          <a:xfrm>
            <a:off x="9339071" y="2821335"/>
            <a:ext cx="257175" cy="21461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C9A7A8B1-9344-64EA-FB95-8E09FBA8F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2542">
            <a:off x="5119740" y="518251"/>
            <a:ext cx="600335" cy="1411144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905247A4-80AB-771F-05F7-43A382400A4A}"/>
              </a:ext>
            </a:extLst>
          </p:cNvPr>
          <p:cNvSpPr txBox="1"/>
          <p:nvPr/>
        </p:nvSpPr>
        <p:spPr>
          <a:xfrm>
            <a:off x="271462" y="1366537"/>
            <a:ext cx="498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Look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closley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at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words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(And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their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colours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pic>
        <p:nvPicPr>
          <p:cNvPr id="20" name="object 18">
            <a:hlinkClick r:id="rId3" action="ppaction://hlinksldjump"/>
            <a:extLst>
              <a:ext uri="{FF2B5EF4-FFF2-40B4-BE49-F238E27FC236}">
                <a16:creationId xmlns:a16="http://schemas.microsoft.com/office/drawing/2014/main" id="{1DAF310E-4398-4123-2132-5E25E80179D4}"/>
              </a:ext>
            </a:extLst>
          </p:cNvPr>
          <p:cNvPicPr/>
          <p:nvPr/>
        </p:nvPicPr>
        <p:blipFill rotWithShape="1">
          <a:blip r:embed="rId4" cstate="print"/>
          <a:srcRect l="19172" t="-3436" r="-19172" b="3436"/>
          <a:stretch/>
        </p:blipFill>
        <p:spPr>
          <a:xfrm rot="4446599">
            <a:off x="9352516" y="-11416"/>
            <a:ext cx="4939016" cy="3494570"/>
          </a:xfrm>
          <a:prstGeom prst="rect">
            <a:avLst/>
          </a:prstGeom>
        </p:spPr>
      </p:pic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EDCDD28A-D24B-8E88-561A-E5CD7F1AA150}"/>
              </a:ext>
            </a:extLst>
          </p:cNvPr>
          <p:cNvSpPr/>
          <p:nvPr/>
        </p:nvSpPr>
        <p:spPr>
          <a:xfrm>
            <a:off x="1838325" y="5229225"/>
            <a:ext cx="657225" cy="600075"/>
          </a:xfrm>
          <a:prstGeom prst="roundRect">
            <a:avLst/>
          </a:prstGeom>
          <a:solidFill>
            <a:srgbClr val="51C3F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00058460-7715-9079-C950-EE911E21DBC5}"/>
              </a:ext>
            </a:extLst>
          </p:cNvPr>
          <p:cNvSpPr/>
          <p:nvPr/>
        </p:nvSpPr>
        <p:spPr>
          <a:xfrm>
            <a:off x="2762249" y="5229224"/>
            <a:ext cx="657225" cy="600075"/>
          </a:xfrm>
          <a:prstGeom prst="roundRect">
            <a:avLst/>
          </a:prstGeom>
          <a:solidFill>
            <a:srgbClr val="44C1A3"/>
          </a:solidFill>
          <a:ln>
            <a:solidFill>
              <a:srgbClr val="44C1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A5A5F91C-F0D2-4560-07DC-8E73B05FEFC8}"/>
              </a:ext>
            </a:extLst>
          </p:cNvPr>
          <p:cNvSpPr/>
          <p:nvPr/>
        </p:nvSpPr>
        <p:spPr>
          <a:xfrm>
            <a:off x="3767320" y="5229223"/>
            <a:ext cx="657225" cy="6000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E9ED7EDC-1F32-E53A-34A1-3214DD8F44F3}"/>
              </a:ext>
            </a:extLst>
          </p:cNvPr>
          <p:cNvSpPr/>
          <p:nvPr/>
        </p:nvSpPr>
        <p:spPr>
          <a:xfrm>
            <a:off x="4757919" y="5229223"/>
            <a:ext cx="657225" cy="60007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16C9591B-730A-0604-1D48-31456F72531D}"/>
              </a:ext>
            </a:extLst>
          </p:cNvPr>
          <p:cNvSpPr/>
          <p:nvPr/>
        </p:nvSpPr>
        <p:spPr>
          <a:xfrm>
            <a:off x="1660525" y="5084627"/>
            <a:ext cx="3873500" cy="923330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Pfeil: nach unten 26">
            <a:extLst>
              <a:ext uri="{FF2B5EF4-FFF2-40B4-BE49-F238E27FC236}">
                <a16:creationId xmlns:a16="http://schemas.microsoft.com/office/drawing/2014/main" id="{DB20DC65-3DDA-8DE2-D2F5-3060BC05C941}"/>
              </a:ext>
            </a:extLst>
          </p:cNvPr>
          <p:cNvSpPr/>
          <p:nvPr/>
        </p:nvSpPr>
        <p:spPr>
          <a:xfrm rot="14575246" flipV="1">
            <a:off x="6373500" y="37751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7BE08396-8F31-7DF2-910F-89336E013413}"/>
              </a:ext>
            </a:extLst>
          </p:cNvPr>
          <p:cNvSpPr txBox="1"/>
          <p:nvPr/>
        </p:nvSpPr>
        <p:spPr>
          <a:xfrm rot="19939569">
            <a:off x="5731756" y="4443802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DD48A233-698F-47FC-4648-897DBCA5446E}"/>
              </a:ext>
            </a:extLst>
          </p:cNvPr>
          <p:cNvCxnSpPr/>
          <p:nvPr/>
        </p:nvCxnSpPr>
        <p:spPr>
          <a:xfrm>
            <a:off x="82832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43A9C097-A0CD-4AF8-64E2-E5634A7A43E2}"/>
              </a:ext>
            </a:extLst>
          </p:cNvPr>
          <p:cNvCxnSpPr/>
          <p:nvPr/>
        </p:nvCxnSpPr>
        <p:spPr>
          <a:xfrm>
            <a:off x="309086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2DFD2C6C-534D-BCE9-C262-339AE65F1531}"/>
              </a:ext>
            </a:extLst>
          </p:cNvPr>
          <p:cNvCxnSpPr/>
          <p:nvPr/>
        </p:nvCxnSpPr>
        <p:spPr>
          <a:xfrm>
            <a:off x="536222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92CB3EC5-7CF3-CFF7-238D-3B4F8D9951C7}"/>
              </a:ext>
            </a:extLst>
          </p:cNvPr>
          <p:cNvCxnSpPr/>
          <p:nvPr/>
        </p:nvCxnSpPr>
        <p:spPr>
          <a:xfrm>
            <a:off x="776499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223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121">
            <a:extLst>
              <a:ext uri="{FF2B5EF4-FFF2-40B4-BE49-F238E27FC236}">
                <a16:creationId xmlns:a16="http://schemas.microsoft.com/office/drawing/2014/main" id="{82541908-89C5-3F4F-62C9-78EC40C41E3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7383" y="1517113"/>
            <a:ext cx="1526179" cy="152327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699AB32-EEA5-20AF-CA66-B4F7B4ADC9E6}"/>
              </a:ext>
            </a:extLst>
          </p:cNvPr>
          <p:cNvSpPr txBox="1"/>
          <p:nvPr/>
        </p:nvSpPr>
        <p:spPr>
          <a:xfrm>
            <a:off x="2183875" y="1425744"/>
            <a:ext cx="6134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out,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sentence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means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do it.  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5D98F24-76E0-B0AF-CB7F-7F0208C1BC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37585">
            <a:off x="2209070" y="173328"/>
            <a:ext cx="9000315" cy="768702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45CEA8F-B74E-C2BA-C3B2-F6C82E61AF6C}"/>
              </a:ext>
            </a:extLst>
          </p:cNvPr>
          <p:cNvSpPr txBox="1"/>
          <p:nvPr/>
        </p:nvSpPr>
        <p:spPr>
          <a:xfrm rot="21028914">
            <a:off x="2364180" y="3053406"/>
            <a:ext cx="6424284" cy="186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	 </a:t>
            </a:r>
          </a:p>
          <a:p>
            <a:endParaRPr lang="de-DE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open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					   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envelope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F5748B5E-104F-ABEF-CC5F-B18C703535D7}"/>
              </a:ext>
            </a:extLst>
          </p:cNvPr>
          <p:cNvSpPr/>
          <p:nvPr/>
        </p:nvSpPr>
        <p:spPr>
          <a:xfrm rot="21038932">
            <a:off x="4127623" y="3773122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A13284AA-1FE8-221F-52DA-090C64A0A5BE}"/>
              </a:ext>
            </a:extLst>
          </p:cNvPr>
          <p:cNvSpPr/>
          <p:nvPr/>
        </p:nvSpPr>
        <p:spPr>
          <a:xfrm rot="21038932">
            <a:off x="4620626" y="3697108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U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2E8CDB12-F2E3-5F6F-EADD-41D0E5DC064C}"/>
              </a:ext>
            </a:extLst>
          </p:cNvPr>
          <p:cNvSpPr/>
          <p:nvPr/>
        </p:nvSpPr>
        <p:spPr>
          <a:xfrm rot="21038932">
            <a:off x="5159544" y="3604397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19652A17-F601-ED9D-A21D-02E78C7A6063}"/>
              </a:ext>
            </a:extLst>
          </p:cNvPr>
          <p:cNvSpPr/>
          <p:nvPr/>
        </p:nvSpPr>
        <p:spPr>
          <a:xfrm rot="21038932">
            <a:off x="5693030" y="3512110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P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A9DA665A-3E54-7FB9-726D-C3258E9E4415}"/>
              </a:ext>
            </a:extLst>
          </p:cNvPr>
          <p:cNvSpPr/>
          <p:nvPr/>
        </p:nvSpPr>
        <p:spPr>
          <a:xfrm rot="21038932">
            <a:off x="6242446" y="3420293"/>
            <a:ext cx="428625" cy="37452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711FD3F1-8E6C-EE14-6FAD-F85F075486FC}"/>
              </a:ext>
            </a:extLst>
          </p:cNvPr>
          <p:cNvSpPr/>
          <p:nvPr/>
        </p:nvSpPr>
        <p:spPr>
          <a:xfrm rot="21038932">
            <a:off x="6792442" y="3330621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9C049B15-4657-1B6D-9997-0043EEE2461B}"/>
              </a:ext>
            </a:extLst>
          </p:cNvPr>
          <p:cNvSpPr/>
          <p:nvPr/>
        </p:nvSpPr>
        <p:spPr>
          <a:xfrm rot="21038932">
            <a:off x="4696431" y="4495284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S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39779896-33AB-9382-2E3D-5465447B357C}"/>
              </a:ext>
            </a:extLst>
          </p:cNvPr>
          <p:cNvSpPr/>
          <p:nvPr/>
        </p:nvSpPr>
        <p:spPr>
          <a:xfrm rot="21038932">
            <a:off x="5178402" y="4413835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D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31936821-4DAF-69A6-5B1F-BA3654E82D2D}"/>
              </a:ext>
            </a:extLst>
          </p:cNvPr>
          <p:cNvSpPr/>
          <p:nvPr/>
        </p:nvSpPr>
        <p:spPr>
          <a:xfrm rot="21038932">
            <a:off x="5661207" y="4316195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Q</a:t>
            </a: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6BAC9D56-0DBD-DFFE-8EC7-747E2EDE6611}"/>
              </a:ext>
            </a:extLst>
          </p:cNvPr>
          <p:cNvSpPr/>
          <p:nvPr/>
        </p:nvSpPr>
        <p:spPr>
          <a:xfrm rot="21038932">
            <a:off x="6128345" y="4255453"/>
            <a:ext cx="428625" cy="37452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Q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F6CFD6C0-6069-CB4D-3363-31566C1DD251}"/>
              </a:ext>
            </a:extLst>
          </p:cNvPr>
          <p:cNvSpPr/>
          <p:nvPr/>
        </p:nvSpPr>
        <p:spPr>
          <a:xfrm rot="21038932">
            <a:off x="6611150" y="4185095"/>
            <a:ext cx="428625" cy="37452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6C7C83C-0736-66D3-F16B-806597FBF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24069">
            <a:off x="7206440" y="4531074"/>
            <a:ext cx="744589" cy="491526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57D392C3-D326-9311-F1E5-502976D8A855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3</a:t>
            </a:r>
          </a:p>
        </p:txBody>
      </p:sp>
      <p:pic>
        <p:nvPicPr>
          <p:cNvPr id="10" name="object 18">
            <a:hlinkClick r:id="rId5" action="ppaction://hlinksldjump"/>
            <a:extLst>
              <a:ext uri="{FF2B5EF4-FFF2-40B4-BE49-F238E27FC236}">
                <a16:creationId xmlns:a16="http://schemas.microsoft.com/office/drawing/2014/main" id="{29D5DD00-F8D4-74B3-0E26-9A599BF319B1}"/>
              </a:ext>
            </a:extLst>
          </p:cNvPr>
          <p:cNvPicPr/>
          <p:nvPr/>
        </p:nvPicPr>
        <p:blipFill rotWithShape="1">
          <a:blip r:embed="rId6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45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241F67-7D93-306B-CB16-E142EEB7ADF0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4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121B274-84CD-CB6E-4612-AD7F93A0B31B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0" t="62037" r="7011" b="2130"/>
          <a:stretch>
            <a:fillRect/>
          </a:stretch>
        </p:blipFill>
        <p:spPr>
          <a:xfrm>
            <a:off x="1900237" y="1104426"/>
            <a:ext cx="7780724" cy="4980802"/>
          </a:xfrm>
          <a:prstGeom prst="rect">
            <a:avLst/>
          </a:prstGeom>
        </p:spPr>
      </p:pic>
      <p:pic>
        <p:nvPicPr>
          <p:cNvPr id="4" name="object 18">
            <a:hlinkClick r:id="rId4" action="ppaction://hlinksldjump"/>
            <a:extLst>
              <a:ext uri="{FF2B5EF4-FFF2-40B4-BE49-F238E27FC236}">
                <a16:creationId xmlns:a16="http://schemas.microsoft.com/office/drawing/2014/main" id="{94E17E51-A09E-4AA9-B4A6-DD562706022B}"/>
              </a:ext>
            </a:extLst>
          </p:cNvPr>
          <p:cNvPicPr/>
          <p:nvPr/>
        </p:nvPicPr>
        <p:blipFill rotWithShape="1">
          <a:blip r:embed="rId5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CFF20707-8E76-9DE4-1119-7B1518E8AD0E}"/>
              </a:ext>
            </a:extLst>
          </p:cNvPr>
          <p:cNvSpPr/>
          <p:nvPr/>
        </p:nvSpPr>
        <p:spPr>
          <a:xfrm>
            <a:off x="7296150" y="5436580"/>
            <a:ext cx="714375" cy="648648"/>
          </a:xfrm>
          <a:prstGeom prst="roundRect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DC8DC9A-BD29-E938-4142-4DA1DC4A737D}"/>
              </a:ext>
            </a:extLst>
          </p:cNvPr>
          <p:cNvSpPr/>
          <p:nvPr/>
        </p:nvSpPr>
        <p:spPr>
          <a:xfrm>
            <a:off x="7724775" y="762000"/>
            <a:ext cx="1925623" cy="11715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CB2C13E-B730-9A27-5229-83C5E9595D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18218">
            <a:off x="507812" y="2734518"/>
            <a:ext cx="965575" cy="243120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BAEA7AB-58E6-1490-9118-6B94D6E198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496" y="1331665"/>
            <a:ext cx="1289307" cy="270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08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8EBD44-A3A4-E32E-F05B-EE3033A8885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5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CB582BB-AC23-2F61-C518-AD3FE17C3B70}"/>
              </a:ext>
            </a:extLst>
          </p:cNvPr>
          <p:cNvPicPr>
            <a:picLocks noChangeAspect="1"/>
          </p:cNvPicPr>
          <p:nvPr/>
        </p:nvPicPr>
        <p:blipFill rotWithShape="1"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7" t="10815" r="8885" b="51522"/>
          <a:stretch>
            <a:fillRect/>
          </a:stretch>
        </p:blipFill>
        <p:spPr>
          <a:xfrm>
            <a:off x="2438400" y="1097096"/>
            <a:ext cx="7315200" cy="5198929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DCB75F87-E46B-4572-F350-DE9265D469DF}"/>
              </a:ext>
            </a:extLst>
          </p:cNvPr>
          <p:cNvSpPr/>
          <p:nvPr/>
        </p:nvSpPr>
        <p:spPr>
          <a:xfrm>
            <a:off x="8820150" y="5276850"/>
            <a:ext cx="695325" cy="6953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object 18">
            <a:hlinkClick r:id="rId11" action="ppaction://hlinksldjump"/>
            <a:extLst>
              <a:ext uri="{FF2B5EF4-FFF2-40B4-BE49-F238E27FC236}">
                <a16:creationId xmlns:a16="http://schemas.microsoft.com/office/drawing/2014/main" id="{7E3CA5EE-471E-FA1F-C255-B96EE6601C1F}"/>
              </a:ext>
            </a:extLst>
          </p:cNvPr>
          <p:cNvPicPr/>
          <p:nvPr/>
        </p:nvPicPr>
        <p:blipFill rotWithShape="1">
          <a:blip r:embed="rId12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EBED79CE-19D2-D547-6D71-031A7A819782}"/>
              </a:ext>
            </a:extLst>
          </p:cNvPr>
          <p:cNvSpPr/>
          <p:nvPr/>
        </p:nvSpPr>
        <p:spPr>
          <a:xfrm>
            <a:off x="5829300" y="2200275"/>
            <a:ext cx="3686175" cy="27622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06901857-C7D4-E447-23F8-AAFA389C3D3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22" end="1086.2154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132387" y="2779713"/>
            <a:ext cx="1080000" cy="1080000"/>
          </a:xfrm>
          <a:prstGeom prst="rect">
            <a:avLst/>
          </a:prstGeom>
        </p:spPr>
      </p:pic>
      <p:pic>
        <p:nvPicPr>
          <p:cNvPr id="16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7413D878-3D42-0494-3BBD-DB3415ED98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711" end="1033.2199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47310" y="2778627"/>
            <a:ext cx="1080000" cy="1080000"/>
          </a:xfrm>
          <a:prstGeom prst="rect">
            <a:avLst/>
          </a:prstGeom>
        </p:spPr>
      </p:pic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43823211-FBC6-4389-B00E-F489F3455424}"/>
              </a:ext>
            </a:extLst>
          </p:cNvPr>
          <p:cNvSpPr/>
          <p:nvPr/>
        </p:nvSpPr>
        <p:spPr>
          <a:xfrm rot="14575246" flipV="1">
            <a:off x="10682726" y="36989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40ACEA2-56B5-D042-4E13-3E6C17C0D9C7}"/>
              </a:ext>
            </a:extLst>
          </p:cNvPr>
          <p:cNvSpPr txBox="1"/>
          <p:nvPr/>
        </p:nvSpPr>
        <p:spPr>
          <a:xfrm rot="19939569">
            <a:off x="10068348" y="4361825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pic>
        <p:nvPicPr>
          <p:cNvPr id="21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35D28C34-7192-B7AC-6120-48F1132F59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768" end="889.412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940301" y="3975713"/>
            <a:ext cx="1080000" cy="1080000"/>
          </a:xfrm>
          <a:prstGeom prst="rect">
            <a:avLst/>
          </a:prstGeom>
        </p:spPr>
      </p:pic>
      <p:pic>
        <p:nvPicPr>
          <p:cNvPr id="2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8CCF9B39-4129-1DCC-B026-F7303E0E4B2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1850" end="1157.29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020301" y="4009275"/>
            <a:ext cx="1080000" cy="1080000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96724D6F-B4A7-C56D-B2AE-BAA006842C21}"/>
              </a:ext>
            </a:extLst>
          </p:cNvPr>
          <p:cNvSpPr/>
          <p:nvPr/>
        </p:nvSpPr>
        <p:spPr>
          <a:xfrm>
            <a:off x="8582025" y="1314450"/>
            <a:ext cx="933450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E80B03EC-AFB5-09F9-9039-2E2B1797B19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st="1372" end="1028.0498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279796" y="3975713"/>
            <a:ext cx="1080000" cy="1080000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3A2B80BC-AAB8-5046-B8D1-782DCAFB7190}"/>
              </a:ext>
            </a:extLst>
          </p:cNvPr>
          <p:cNvSpPr txBox="1"/>
          <p:nvPr/>
        </p:nvSpPr>
        <p:spPr>
          <a:xfrm>
            <a:off x="7132387" y="3057576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925B5CB1-535E-C273-59FC-B62FC338C0A2}"/>
              </a:ext>
            </a:extLst>
          </p:cNvPr>
          <p:cNvSpPr txBox="1"/>
          <p:nvPr/>
        </p:nvSpPr>
        <p:spPr>
          <a:xfrm>
            <a:off x="8347310" y="3069104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F44AF6C-EE84-96DF-FFFF-678BCB6B1082}"/>
              </a:ext>
            </a:extLst>
          </p:cNvPr>
          <p:cNvSpPr txBox="1"/>
          <p:nvPr/>
        </p:nvSpPr>
        <p:spPr>
          <a:xfrm>
            <a:off x="5929388" y="4279452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95F630BC-E3C3-3123-DE38-2BF01F48BD0E}"/>
              </a:ext>
            </a:extLst>
          </p:cNvPr>
          <p:cNvSpPr txBox="1"/>
          <p:nvPr/>
        </p:nvSpPr>
        <p:spPr>
          <a:xfrm>
            <a:off x="7046844" y="4316883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</a:p>
        </p:txBody>
      </p:sp>
      <p:pic>
        <p:nvPicPr>
          <p:cNvPr id="4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22B0F38B-FC2A-F6EF-2710-B5772FE298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7">
                  <p14:trim st="2028" end="938.9387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829299" y="2778627"/>
            <a:ext cx="1080000" cy="1080000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DEEAF539-7F36-BF7D-AB7D-9768C8E1E188}"/>
              </a:ext>
            </a:extLst>
          </p:cNvPr>
          <p:cNvSpPr txBox="1"/>
          <p:nvPr/>
        </p:nvSpPr>
        <p:spPr>
          <a:xfrm>
            <a:off x="5804944" y="3059351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4EB96F2B-CB9F-9EC6-ED74-BA327E37DA06}"/>
              </a:ext>
            </a:extLst>
          </p:cNvPr>
          <p:cNvSpPr txBox="1"/>
          <p:nvPr/>
        </p:nvSpPr>
        <p:spPr>
          <a:xfrm>
            <a:off x="8316710" y="4269203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EABD780C-79A4-576A-9029-960C670CC3A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2" y="2200275"/>
            <a:ext cx="2044767" cy="240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7787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00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9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5C184299-1F49-E157-DDF3-11AB51E0D9B7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6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C4507E4-13B8-B61F-1464-0C44507A1B43}"/>
              </a:ext>
            </a:extLst>
          </p:cNvPr>
          <p:cNvSpPr/>
          <p:nvPr/>
        </p:nvSpPr>
        <p:spPr>
          <a:xfrm>
            <a:off x="247650" y="1192346"/>
            <a:ext cx="5972175" cy="49720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Scrollen: vertikal 3">
            <a:extLst>
              <a:ext uri="{FF2B5EF4-FFF2-40B4-BE49-F238E27FC236}">
                <a16:creationId xmlns:a16="http://schemas.microsoft.com/office/drawing/2014/main" id="{B1F5129C-EA1C-0470-06F9-00D4A7C28BFA}"/>
              </a:ext>
            </a:extLst>
          </p:cNvPr>
          <p:cNvSpPr/>
          <p:nvPr/>
        </p:nvSpPr>
        <p:spPr>
          <a:xfrm>
            <a:off x="606384" y="1809750"/>
            <a:ext cx="4962525" cy="3990975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8280442-45D4-6220-AE9E-2C8C0896BB25}"/>
              </a:ext>
            </a:extLst>
          </p:cNvPr>
          <p:cNvSpPr txBox="1"/>
          <p:nvPr/>
        </p:nvSpPr>
        <p:spPr>
          <a:xfrm>
            <a:off x="466725" y="1438275"/>
            <a:ext cx="6743700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out,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these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words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mean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A103F4E0-7CDC-EBD4-F72F-F69E9E6645EC}"/>
              </a:ext>
            </a:extLst>
          </p:cNvPr>
          <p:cNvSpPr/>
          <p:nvPr/>
        </p:nvSpPr>
        <p:spPr>
          <a:xfrm>
            <a:off x="1666875" y="2667000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R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2A19BB7E-795F-97DD-487A-93EEDC1F8B3D}"/>
              </a:ext>
            </a:extLst>
          </p:cNvPr>
          <p:cNvSpPr/>
          <p:nvPr/>
        </p:nvSpPr>
        <p:spPr>
          <a:xfrm>
            <a:off x="2205037" y="266223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D4455D0A-52A4-EDE7-26AE-F664E7052302}"/>
              </a:ext>
            </a:extLst>
          </p:cNvPr>
          <p:cNvSpPr/>
          <p:nvPr/>
        </p:nvSpPr>
        <p:spPr>
          <a:xfrm>
            <a:off x="2728912" y="266223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1FC4749F-D052-3D42-4840-213426A21301}"/>
              </a:ext>
            </a:extLst>
          </p:cNvPr>
          <p:cNvSpPr/>
          <p:nvPr/>
        </p:nvSpPr>
        <p:spPr>
          <a:xfrm>
            <a:off x="3252787" y="266223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C4E40CE1-88BF-D6C7-CA2B-BEE1E73F08CF}"/>
              </a:ext>
            </a:extLst>
          </p:cNvPr>
          <p:cNvSpPr/>
          <p:nvPr/>
        </p:nvSpPr>
        <p:spPr>
          <a:xfrm>
            <a:off x="1681162" y="328784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3FF9C6B0-B789-B2BF-1E38-B3A69959564C}"/>
              </a:ext>
            </a:extLst>
          </p:cNvPr>
          <p:cNvSpPr/>
          <p:nvPr/>
        </p:nvSpPr>
        <p:spPr>
          <a:xfrm>
            <a:off x="2205037" y="328784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E0E38ED-6F66-C3DF-D012-1D35B66E6897}"/>
              </a:ext>
            </a:extLst>
          </p:cNvPr>
          <p:cNvSpPr/>
          <p:nvPr/>
        </p:nvSpPr>
        <p:spPr>
          <a:xfrm>
            <a:off x="2728912" y="328784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7D72AD26-579F-4B83-39FE-DBBA61F899BA}"/>
              </a:ext>
            </a:extLst>
          </p:cNvPr>
          <p:cNvSpPr/>
          <p:nvPr/>
        </p:nvSpPr>
        <p:spPr>
          <a:xfrm>
            <a:off x="1681162" y="3908692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N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A4A9ED4B-3951-EA26-162F-6C84BE298E55}"/>
              </a:ext>
            </a:extLst>
          </p:cNvPr>
          <p:cNvSpPr/>
          <p:nvPr/>
        </p:nvSpPr>
        <p:spPr>
          <a:xfrm>
            <a:off x="2205037" y="390869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X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3D52069A-CD1A-37AC-54A6-22258D52344F}"/>
              </a:ext>
            </a:extLst>
          </p:cNvPr>
          <p:cNvSpPr/>
          <p:nvPr/>
        </p:nvSpPr>
        <p:spPr>
          <a:xfrm>
            <a:off x="2728912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G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54C955EF-782C-D172-755F-EE2251280ED1}"/>
              </a:ext>
            </a:extLst>
          </p:cNvPr>
          <p:cNvSpPr/>
          <p:nvPr/>
        </p:nvSpPr>
        <p:spPr>
          <a:xfrm>
            <a:off x="3248025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Q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BC785C1A-C7F9-5F58-7E2E-D540F5B63734}"/>
              </a:ext>
            </a:extLst>
          </p:cNvPr>
          <p:cNvSpPr/>
          <p:nvPr/>
        </p:nvSpPr>
        <p:spPr>
          <a:xfrm>
            <a:off x="1681162" y="451180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E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3103A6E2-D248-CD9C-5F19-F89B8174CD6D}"/>
              </a:ext>
            </a:extLst>
          </p:cNvPr>
          <p:cNvSpPr/>
          <p:nvPr/>
        </p:nvSpPr>
        <p:spPr>
          <a:xfrm>
            <a:off x="2205037" y="451068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T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8E158F3A-4A95-2E56-A6FA-082CA38B220E}"/>
              </a:ext>
            </a:extLst>
          </p:cNvPr>
          <p:cNvSpPr/>
          <p:nvPr/>
        </p:nvSpPr>
        <p:spPr>
          <a:xfrm>
            <a:off x="2728912" y="452953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U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AADFF1A8-DE3E-9DB4-BC35-C2EA821B2895}"/>
              </a:ext>
            </a:extLst>
          </p:cNvPr>
          <p:cNvSpPr/>
          <p:nvPr/>
        </p:nvSpPr>
        <p:spPr>
          <a:xfrm>
            <a:off x="3248025" y="452953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D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C149FB5A-CEAB-4604-4C7D-7F389098183F}"/>
              </a:ext>
            </a:extLst>
          </p:cNvPr>
          <p:cNvSpPr/>
          <p:nvPr/>
        </p:nvSpPr>
        <p:spPr>
          <a:xfrm>
            <a:off x="3776662" y="452953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33ECC473-A948-0D64-9D34-AA9A612B7238}"/>
              </a:ext>
            </a:extLst>
          </p:cNvPr>
          <p:cNvSpPr/>
          <p:nvPr/>
        </p:nvSpPr>
        <p:spPr>
          <a:xfrm>
            <a:off x="6581775" y="2662234"/>
            <a:ext cx="438150" cy="3905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object 18">
            <a:hlinkClick r:id="rId2" action="ppaction://hlinksldjump"/>
            <a:extLst>
              <a:ext uri="{FF2B5EF4-FFF2-40B4-BE49-F238E27FC236}">
                <a16:creationId xmlns:a16="http://schemas.microsoft.com/office/drawing/2014/main" id="{C59DB7CB-6191-D83D-25E8-0728CA1508CC}"/>
              </a:ext>
            </a:extLst>
          </p:cNvPr>
          <p:cNvPicPr/>
          <p:nvPr/>
        </p:nvPicPr>
        <p:blipFill rotWithShape="1">
          <a:blip r:embed="rId3" cstate="print"/>
          <a:srcRect l="19172" t="-3436" r="-19172" b="3436"/>
          <a:stretch/>
        </p:blipFill>
        <p:spPr>
          <a:xfrm>
            <a:off x="9366167" y="-1378287"/>
            <a:ext cx="5156365" cy="3559512"/>
          </a:xfrm>
          <a:prstGeom prst="rect">
            <a:avLst/>
          </a:prstGeom>
        </p:spPr>
      </p:pic>
      <p:sp>
        <p:nvSpPr>
          <p:cNvPr id="26" name="object 126">
            <a:extLst>
              <a:ext uri="{FF2B5EF4-FFF2-40B4-BE49-F238E27FC236}">
                <a16:creationId xmlns:a16="http://schemas.microsoft.com/office/drawing/2014/main" id="{B229F92A-2E0C-E095-E0E0-7AE964F1CDB4}"/>
              </a:ext>
            </a:extLst>
          </p:cNvPr>
          <p:cNvSpPr/>
          <p:nvPr/>
        </p:nvSpPr>
        <p:spPr>
          <a:xfrm>
            <a:off x="4672013" y="2597447"/>
            <a:ext cx="1391109" cy="481330"/>
          </a:xfrm>
          <a:custGeom>
            <a:avLst/>
            <a:gdLst/>
            <a:ahLst/>
            <a:cxnLst/>
            <a:rect l="l" t="t" r="r" b="b"/>
            <a:pathLst>
              <a:path w="688975" h="481330">
                <a:moveTo>
                  <a:pt x="448110" y="0"/>
                </a:moveTo>
                <a:lnTo>
                  <a:pt x="448110" y="120270"/>
                </a:lnTo>
                <a:lnTo>
                  <a:pt x="0" y="120270"/>
                </a:lnTo>
                <a:lnTo>
                  <a:pt x="0" y="360810"/>
                </a:lnTo>
                <a:lnTo>
                  <a:pt x="448110" y="360810"/>
                </a:lnTo>
                <a:lnTo>
                  <a:pt x="448110" y="481082"/>
                </a:lnTo>
                <a:lnTo>
                  <a:pt x="688651" y="240540"/>
                </a:lnTo>
                <a:lnTo>
                  <a:pt x="44811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52194FF8-56F3-6F20-53F7-4DE5C2F3A84E}"/>
              </a:ext>
            </a:extLst>
          </p:cNvPr>
          <p:cNvSpPr/>
          <p:nvPr/>
        </p:nvSpPr>
        <p:spPr>
          <a:xfrm>
            <a:off x="7200901" y="266223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id="{F67B6252-D816-07A1-1923-99D185EF9038}"/>
              </a:ext>
            </a:extLst>
          </p:cNvPr>
          <p:cNvSpPr/>
          <p:nvPr/>
        </p:nvSpPr>
        <p:spPr>
          <a:xfrm>
            <a:off x="7782844" y="266189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: abgerundete Ecken 28">
            <a:extLst>
              <a:ext uri="{FF2B5EF4-FFF2-40B4-BE49-F238E27FC236}">
                <a16:creationId xmlns:a16="http://schemas.microsoft.com/office/drawing/2014/main" id="{C6A80C12-393F-06F9-832F-2BD42A493F34}"/>
              </a:ext>
            </a:extLst>
          </p:cNvPr>
          <p:cNvSpPr/>
          <p:nvPr/>
        </p:nvSpPr>
        <p:spPr>
          <a:xfrm>
            <a:off x="8401970" y="266189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AE08F3BF-AE8C-59A6-EB1A-45C193F4C9C5}"/>
              </a:ext>
            </a:extLst>
          </p:cNvPr>
          <p:cNvSpPr/>
          <p:nvPr/>
        </p:nvSpPr>
        <p:spPr>
          <a:xfrm>
            <a:off x="6581775" y="328784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: abgerundete Ecken 30">
            <a:extLst>
              <a:ext uri="{FF2B5EF4-FFF2-40B4-BE49-F238E27FC236}">
                <a16:creationId xmlns:a16="http://schemas.microsoft.com/office/drawing/2014/main" id="{5E016D33-1005-D164-854D-4FAF40A32BCC}"/>
              </a:ext>
            </a:extLst>
          </p:cNvPr>
          <p:cNvSpPr/>
          <p:nvPr/>
        </p:nvSpPr>
        <p:spPr>
          <a:xfrm>
            <a:off x="7200901" y="328784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B407FFB4-C08F-3A04-F68F-DE4114CCCA2C}"/>
              </a:ext>
            </a:extLst>
          </p:cNvPr>
          <p:cNvSpPr/>
          <p:nvPr/>
        </p:nvSpPr>
        <p:spPr>
          <a:xfrm>
            <a:off x="7782844" y="3287843"/>
            <a:ext cx="438150" cy="3905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: abgerundete Ecken 32">
            <a:extLst>
              <a:ext uri="{FF2B5EF4-FFF2-40B4-BE49-F238E27FC236}">
                <a16:creationId xmlns:a16="http://schemas.microsoft.com/office/drawing/2014/main" id="{5187A754-4680-3A08-33F6-629585EFB9F5}"/>
              </a:ext>
            </a:extLst>
          </p:cNvPr>
          <p:cNvSpPr/>
          <p:nvPr/>
        </p:nvSpPr>
        <p:spPr>
          <a:xfrm>
            <a:off x="6581775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DB95205E-BDD4-E4DF-C899-8F611DAAEC1F}"/>
              </a:ext>
            </a:extLst>
          </p:cNvPr>
          <p:cNvSpPr/>
          <p:nvPr/>
        </p:nvSpPr>
        <p:spPr>
          <a:xfrm>
            <a:off x="7200901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1B93C832-8A0F-A8D0-CD05-A4780E43D384}"/>
              </a:ext>
            </a:extLst>
          </p:cNvPr>
          <p:cNvSpPr/>
          <p:nvPr/>
        </p:nvSpPr>
        <p:spPr>
          <a:xfrm>
            <a:off x="7782844" y="3908689"/>
            <a:ext cx="438150" cy="39052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E2691893-9341-58CF-1D40-986527EB7D96}"/>
              </a:ext>
            </a:extLst>
          </p:cNvPr>
          <p:cNvSpPr/>
          <p:nvPr/>
        </p:nvSpPr>
        <p:spPr>
          <a:xfrm>
            <a:off x="8401970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7835C90D-BC27-FFEF-02CE-C1F43A69E905}"/>
              </a:ext>
            </a:extLst>
          </p:cNvPr>
          <p:cNvSpPr/>
          <p:nvPr/>
        </p:nvSpPr>
        <p:spPr>
          <a:xfrm>
            <a:off x="6563184" y="4529532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B9266273-2FCD-733F-69BB-5DA87A9C642E}"/>
              </a:ext>
            </a:extLst>
          </p:cNvPr>
          <p:cNvSpPr/>
          <p:nvPr/>
        </p:nvSpPr>
        <p:spPr>
          <a:xfrm>
            <a:off x="7196599" y="452953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: abgerundete Ecken 38">
            <a:extLst>
              <a:ext uri="{FF2B5EF4-FFF2-40B4-BE49-F238E27FC236}">
                <a16:creationId xmlns:a16="http://schemas.microsoft.com/office/drawing/2014/main" id="{A58CC203-68C6-DA61-6A6A-B95C423BCBA3}"/>
              </a:ext>
            </a:extLst>
          </p:cNvPr>
          <p:cNvSpPr/>
          <p:nvPr/>
        </p:nvSpPr>
        <p:spPr>
          <a:xfrm>
            <a:off x="7782844" y="451068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92A6B36B-A29F-3D6C-A628-22E4C9797C2C}"/>
              </a:ext>
            </a:extLst>
          </p:cNvPr>
          <p:cNvSpPr/>
          <p:nvPr/>
        </p:nvSpPr>
        <p:spPr>
          <a:xfrm>
            <a:off x="8401970" y="4510682"/>
            <a:ext cx="438150" cy="390525"/>
          </a:xfrm>
          <a:prstGeom prst="round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D56B17C1-63BD-6D32-2B3B-1AB49FEFF1A7}"/>
              </a:ext>
            </a:extLst>
          </p:cNvPr>
          <p:cNvSpPr/>
          <p:nvPr/>
        </p:nvSpPr>
        <p:spPr>
          <a:xfrm>
            <a:off x="8978693" y="452953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object 121">
            <a:extLst>
              <a:ext uri="{FF2B5EF4-FFF2-40B4-BE49-F238E27FC236}">
                <a16:creationId xmlns:a16="http://schemas.microsoft.com/office/drawing/2014/main" id="{1C637B88-9957-E3AE-22B0-B8925BAD3BE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76191" y="329698"/>
            <a:ext cx="1526179" cy="1523274"/>
          </a:xfrm>
          <a:prstGeom prst="rect">
            <a:avLst/>
          </a:prstGeom>
        </p:spPr>
      </p:pic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id="{6654429C-F53F-9BEC-9952-8F5686529656}"/>
              </a:ext>
            </a:extLst>
          </p:cNvPr>
          <p:cNvSpPr/>
          <p:nvPr/>
        </p:nvSpPr>
        <p:spPr>
          <a:xfrm>
            <a:off x="6800850" y="5512097"/>
            <a:ext cx="687951" cy="5772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: abgerundete Ecken 46">
            <a:extLst>
              <a:ext uri="{FF2B5EF4-FFF2-40B4-BE49-F238E27FC236}">
                <a16:creationId xmlns:a16="http://schemas.microsoft.com/office/drawing/2014/main" id="{15BE8942-BE15-45A1-E87F-77CF448CC8F6}"/>
              </a:ext>
            </a:extLst>
          </p:cNvPr>
          <p:cNvSpPr/>
          <p:nvPr/>
        </p:nvSpPr>
        <p:spPr>
          <a:xfrm>
            <a:off x="7641507" y="5512096"/>
            <a:ext cx="687951" cy="5772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: abgerundete Ecken 47">
            <a:extLst>
              <a:ext uri="{FF2B5EF4-FFF2-40B4-BE49-F238E27FC236}">
                <a16:creationId xmlns:a16="http://schemas.microsoft.com/office/drawing/2014/main" id="{60D5EB9E-FC3B-0EB0-3367-3FB0BB049B26}"/>
              </a:ext>
            </a:extLst>
          </p:cNvPr>
          <p:cNvSpPr/>
          <p:nvPr/>
        </p:nvSpPr>
        <p:spPr>
          <a:xfrm>
            <a:off x="8482164" y="5512096"/>
            <a:ext cx="687951" cy="57725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: abgerundete Ecken 48">
            <a:extLst>
              <a:ext uri="{FF2B5EF4-FFF2-40B4-BE49-F238E27FC236}">
                <a16:creationId xmlns:a16="http://schemas.microsoft.com/office/drawing/2014/main" id="{E5992608-A28A-B739-16F8-5B2BA66757D4}"/>
              </a:ext>
            </a:extLst>
          </p:cNvPr>
          <p:cNvSpPr/>
          <p:nvPr/>
        </p:nvSpPr>
        <p:spPr>
          <a:xfrm>
            <a:off x="9322821" y="5512096"/>
            <a:ext cx="687951" cy="57725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Pfeil: nach unten 51">
            <a:extLst>
              <a:ext uri="{FF2B5EF4-FFF2-40B4-BE49-F238E27FC236}">
                <a16:creationId xmlns:a16="http://schemas.microsoft.com/office/drawing/2014/main" id="{33657CE3-FC1D-2CCD-E6F3-4863FB1DE855}"/>
              </a:ext>
            </a:extLst>
          </p:cNvPr>
          <p:cNvSpPr/>
          <p:nvPr/>
        </p:nvSpPr>
        <p:spPr>
          <a:xfrm rot="14575246" flipV="1">
            <a:off x="10682726" y="36989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DBAA635C-3945-E4CF-F569-46CA6929B9D5}"/>
              </a:ext>
            </a:extLst>
          </p:cNvPr>
          <p:cNvSpPr txBox="1"/>
          <p:nvPr/>
        </p:nvSpPr>
        <p:spPr>
          <a:xfrm rot="19939569">
            <a:off x="10068348" y="4361825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sp>
        <p:nvSpPr>
          <p:cNvPr id="51" name="Rechteck: abgerundete Ecken 50">
            <a:extLst>
              <a:ext uri="{FF2B5EF4-FFF2-40B4-BE49-F238E27FC236}">
                <a16:creationId xmlns:a16="http://schemas.microsoft.com/office/drawing/2014/main" id="{DB29C4A4-7028-2B8A-36F8-26429FB15CD8}"/>
              </a:ext>
            </a:extLst>
          </p:cNvPr>
          <p:cNvSpPr/>
          <p:nvPr/>
        </p:nvSpPr>
        <p:spPr>
          <a:xfrm>
            <a:off x="6686550" y="5419725"/>
            <a:ext cx="3476625" cy="744671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3001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2D81534D-6281-0D6F-5102-0BEBB34B6751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7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A7BBE49-43D9-E952-24EF-2817414A5695}"/>
              </a:ext>
            </a:extLst>
          </p:cNvPr>
          <p:cNvSpPr txBox="1"/>
          <p:nvPr/>
        </p:nvSpPr>
        <p:spPr>
          <a:xfrm>
            <a:off x="166684" y="1379865"/>
            <a:ext cx="9134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Look at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picture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   Can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find...</a:t>
            </a:r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01222BF1-C42A-6793-F507-FF6AF9521B89}"/>
              </a:ext>
            </a:extLst>
          </p:cNvPr>
          <p:cNvSpPr/>
          <p:nvPr/>
        </p:nvSpPr>
        <p:spPr>
          <a:xfrm>
            <a:off x="1352550" y="5229224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D10F866F-8B40-7C21-5A41-A57A280F02F7}"/>
              </a:ext>
            </a:extLst>
          </p:cNvPr>
          <p:cNvSpPr/>
          <p:nvPr/>
        </p:nvSpPr>
        <p:spPr>
          <a:xfrm>
            <a:off x="2133600" y="5229223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B936363E-DBE0-4956-BF4A-25079E3D6678}"/>
              </a:ext>
            </a:extLst>
          </p:cNvPr>
          <p:cNvSpPr/>
          <p:nvPr/>
        </p:nvSpPr>
        <p:spPr>
          <a:xfrm>
            <a:off x="554832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</a:t>
            </a:r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52FA99A0-39F8-9CC4-897C-2587CD888F72}"/>
              </a:ext>
            </a:extLst>
          </p:cNvPr>
          <p:cNvSpPr/>
          <p:nvPr/>
        </p:nvSpPr>
        <p:spPr>
          <a:xfrm>
            <a:off x="2914650" y="5229223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5E7C5B25-88AE-5D87-4701-124363A58E9F}"/>
              </a:ext>
            </a:extLst>
          </p:cNvPr>
          <p:cNvSpPr/>
          <p:nvPr/>
        </p:nvSpPr>
        <p:spPr>
          <a:xfrm>
            <a:off x="5288676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: abgerundete Ecken 38">
            <a:extLst>
              <a:ext uri="{FF2B5EF4-FFF2-40B4-BE49-F238E27FC236}">
                <a16:creationId xmlns:a16="http://schemas.microsoft.com/office/drawing/2014/main" id="{D0AC5E82-001C-EB30-430E-095230EAC65A}"/>
              </a:ext>
            </a:extLst>
          </p:cNvPr>
          <p:cNvSpPr/>
          <p:nvPr/>
        </p:nvSpPr>
        <p:spPr>
          <a:xfrm>
            <a:off x="4490879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A3E89179-3E7A-E235-6AEE-B9277AC29A31}"/>
              </a:ext>
            </a:extLst>
          </p:cNvPr>
          <p:cNvSpPr/>
          <p:nvPr/>
        </p:nvSpPr>
        <p:spPr>
          <a:xfrm>
            <a:off x="6086473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</a:t>
            </a:r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CAC34F57-2452-4B1E-F4C5-2B83C799A432}"/>
              </a:ext>
            </a:extLst>
          </p:cNvPr>
          <p:cNvSpPr/>
          <p:nvPr/>
        </p:nvSpPr>
        <p:spPr>
          <a:xfrm>
            <a:off x="3690938" y="5229219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: abgerundete Ecken 41">
            <a:extLst>
              <a:ext uri="{FF2B5EF4-FFF2-40B4-BE49-F238E27FC236}">
                <a16:creationId xmlns:a16="http://schemas.microsoft.com/office/drawing/2014/main" id="{17A6145A-4F5C-8F4B-D512-E29F2409BB2E}"/>
              </a:ext>
            </a:extLst>
          </p:cNvPr>
          <p:cNvSpPr/>
          <p:nvPr/>
        </p:nvSpPr>
        <p:spPr>
          <a:xfrm>
            <a:off x="6973496" y="5229216"/>
            <a:ext cx="781050" cy="695325"/>
          </a:xfrm>
          <a:prstGeom prst="roundRect">
            <a:avLst/>
          </a:prstGeom>
          <a:ln w="57150"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object 18">
            <a:hlinkClick r:id="rId2" action="ppaction://hlinksldjump"/>
            <a:extLst>
              <a:ext uri="{FF2B5EF4-FFF2-40B4-BE49-F238E27FC236}">
                <a16:creationId xmlns:a16="http://schemas.microsoft.com/office/drawing/2014/main" id="{09D179B2-A581-05A8-EC9F-BA9FEA995A20}"/>
              </a:ext>
            </a:extLst>
          </p:cNvPr>
          <p:cNvPicPr/>
          <p:nvPr/>
        </p:nvPicPr>
        <p:blipFill rotWithShape="1">
          <a:blip r:embed="rId3" cstate="print"/>
          <a:srcRect l="19172" t="-3436" r="-19172" b="3436"/>
          <a:stretch/>
        </p:blipFill>
        <p:spPr>
          <a:xfrm>
            <a:off x="9351352" y="-1330662"/>
            <a:ext cx="5156365" cy="3559512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E96D0698-8049-2ACB-7820-88EED4437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67" y="1960950"/>
            <a:ext cx="3878177" cy="2436498"/>
          </a:xfrm>
          <a:prstGeom prst="rect">
            <a:avLst/>
          </a:prstGeom>
        </p:spPr>
      </p:pic>
      <p:sp>
        <p:nvSpPr>
          <p:cNvPr id="46" name="Ellipse 45">
            <a:extLst>
              <a:ext uri="{FF2B5EF4-FFF2-40B4-BE49-F238E27FC236}">
                <a16:creationId xmlns:a16="http://schemas.microsoft.com/office/drawing/2014/main" id="{5602806C-C124-2EAE-CD92-616557E5DCC7}"/>
              </a:ext>
            </a:extLst>
          </p:cNvPr>
          <p:cNvSpPr/>
          <p:nvPr/>
        </p:nvSpPr>
        <p:spPr>
          <a:xfrm>
            <a:off x="745311" y="4810125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6C6C06D-4CD5-8346-2321-3AFFACFE5E94}"/>
              </a:ext>
            </a:extLst>
          </p:cNvPr>
          <p:cNvSpPr/>
          <p:nvPr/>
        </p:nvSpPr>
        <p:spPr>
          <a:xfrm>
            <a:off x="6505686" y="2846118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6979BBB6-7036-7FE9-3CB9-5BCA7538D736}"/>
              </a:ext>
            </a:extLst>
          </p:cNvPr>
          <p:cNvSpPr/>
          <p:nvPr/>
        </p:nvSpPr>
        <p:spPr>
          <a:xfrm>
            <a:off x="6505686" y="3463386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EC9E9481-0425-BDB8-C25F-B7FB59767A6B}"/>
              </a:ext>
            </a:extLst>
          </p:cNvPr>
          <p:cNvSpPr/>
          <p:nvPr/>
        </p:nvSpPr>
        <p:spPr>
          <a:xfrm>
            <a:off x="6505686" y="4037668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0" name="Pfeil: nach unten 49">
            <a:extLst>
              <a:ext uri="{FF2B5EF4-FFF2-40B4-BE49-F238E27FC236}">
                <a16:creationId xmlns:a16="http://schemas.microsoft.com/office/drawing/2014/main" id="{1F488E00-0462-606F-02AC-1FE3EADA14B1}"/>
              </a:ext>
            </a:extLst>
          </p:cNvPr>
          <p:cNvSpPr/>
          <p:nvPr/>
        </p:nvSpPr>
        <p:spPr>
          <a:xfrm rot="14575246" flipV="1">
            <a:off x="8523636" y="3950494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B2E081DD-47CE-4F1E-EBE9-98FE9B3CBDB5}"/>
              </a:ext>
            </a:extLst>
          </p:cNvPr>
          <p:cNvSpPr txBox="1"/>
          <p:nvPr/>
        </p:nvSpPr>
        <p:spPr>
          <a:xfrm rot="20132331">
            <a:off x="7917840" y="4626469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E839D6EE-CE0C-81C8-5E6F-C5CA61E6F56C}"/>
              </a:ext>
            </a:extLst>
          </p:cNvPr>
          <p:cNvSpPr/>
          <p:nvPr/>
        </p:nvSpPr>
        <p:spPr>
          <a:xfrm>
            <a:off x="6505686" y="2228850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D03EA7CA-D317-8066-5A9D-0B0F4DB8BB6A}"/>
              </a:ext>
            </a:extLst>
          </p:cNvPr>
          <p:cNvSpPr/>
          <p:nvPr/>
        </p:nvSpPr>
        <p:spPr>
          <a:xfrm>
            <a:off x="2326460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C18FC3B5-BC31-918F-356D-5BF5B115B58C}"/>
              </a:ext>
            </a:extLst>
          </p:cNvPr>
          <p:cNvSpPr/>
          <p:nvPr/>
        </p:nvSpPr>
        <p:spPr>
          <a:xfrm>
            <a:off x="3883798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DCE8F8A1-3B2A-8A61-4259-E927E24AEB1F}"/>
              </a:ext>
            </a:extLst>
          </p:cNvPr>
          <p:cNvSpPr/>
          <p:nvPr/>
        </p:nvSpPr>
        <p:spPr>
          <a:xfrm>
            <a:off x="5481536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4AF8BF93-02F0-DAF0-E659-3A7852E2D7F8}"/>
              </a:ext>
            </a:extLst>
          </p:cNvPr>
          <p:cNvSpPr txBox="1"/>
          <p:nvPr/>
        </p:nvSpPr>
        <p:spPr>
          <a:xfrm>
            <a:off x="7069268" y="3439201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brown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43A9D5AC-A4B2-D678-B564-752E521ABC45}"/>
              </a:ext>
            </a:extLst>
          </p:cNvPr>
          <p:cNvSpPr/>
          <p:nvPr/>
        </p:nvSpPr>
        <p:spPr>
          <a:xfrm>
            <a:off x="5483996" y="4819356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C58DD058-C3A8-020B-C3E8-D7D46ECC1C34}"/>
              </a:ext>
            </a:extLst>
          </p:cNvPr>
          <p:cNvSpPr txBox="1"/>
          <p:nvPr/>
        </p:nvSpPr>
        <p:spPr>
          <a:xfrm>
            <a:off x="7068072" y="2773569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black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footprint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ED44154D-D70D-393E-FB4B-8B508C20451B}"/>
              </a:ext>
            </a:extLst>
          </p:cNvPr>
          <p:cNvSpPr txBox="1"/>
          <p:nvPr/>
        </p:nvSpPr>
        <p:spPr>
          <a:xfrm>
            <a:off x="7068072" y="4007389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blue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torch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FF098FE1-E589-FCC9-C736-C7115D57E77B}"/>
              </a:ext>
            </a:extLst>
          </p:cNvPr>
          <p:cNvSpPr txBox="1"/>
          <p:nvPr/>
        </p:nvSpPr>
        <p:spPr>
          <a:xfrm>
            <a:off x="7079015" y="2166072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brown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pipe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B0D9CE2-B419-7BEB-0613-056C7646F5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7159">
            <a:off x="4852866" y="995441"/>
            <a:ext cx="395329" cy="92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8894"/>
      </p:ext>
    </p:extLst>
  </p:cSld>
  <p:clrMapOvr>
    <a:masterClrMapping/>
  </p:clrMapOvr>
</p:sld>
</file>

<file path=ppt/theme/theme1.xml><?xml version="1.0" encoding="utf-8"?>
<a:theme xmlns:a="http://schemas.openxmlformats.org/drawingml/2006/main" name="Rückblick">
  <a:themeElements>
    <a:clrScheme name="Rückblick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439</Words>
  <Application>Microsoft Office PowerPoint</Application>
  <PresentationFormat>Breitbild</PresentationFormat>
  <Paragraphs>127</Paragraphs>
  <Slides>18</Slides>
  <Notes>2</Notes>
  <HiddenSlides>0</HiddenSlides>
  <MMClips>6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Calibri</vt:lpstr>
      <vt:lpstr>Calibri Light</vt:lpstr>
      <vt:lpstr>Tahoma</vt:lpstr>
      <vt:lpstr>Trebuchet MS</vt:lpstr>
      <vt:lpstr>Rückblick</vt:lpstr>
      <vt:lpstr>Escape game</vt:lpstr>
      <vt:lpstr>Secret-code card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Secret-code card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 game</dc:title>
  <dc:creator>Antonia Schukies</dc:creator>
  <cp:lastModifiedBy>Antonia Schukies</cp:lastModifiedBy>
  <cp:revision>6</cp:revision>
  <cp:lastPrinted>2023-06-25T22:17:13Z</cp:lastPrinted>
  <dcterms:created xsi:type="dcterms:W3CDTF">2023-06-25T22:07:30Z</dcterms:created>
  <dcterms:modified xsi:type="dcterms:W3CDTF">2023-07-05T18:44:12Z</dcterms:modified>
</cp:coreProperties>
</file>