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8" r:id="rId6"/>
    <p:sldId id="269" r:id="rId7"/>
    <p:sldId id="270" r:id="rId8"/>
    <p:sldId id="260" r:id="rId9"/>
    <p:sldId id="262" r:id="rId10"/>
    <p:sldId id="263" r:id="rId11"/>
    <p:sldId id="264" r:id="rId12"/>
    <p:sldId id="265" r:id="rId13"/>
    <p:sldId id="266" r:id="rId14"/>
    <p:sldId id="267" r:id="rId15"/>
    <p:sldId id="261" r:id="rId16"/>
    <p:sldId id="272" r:id="rId17"/>
    <p:sldId id="271" r:id="rId1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934" y="8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D90295-725B-47D4-A802-ADEB7A0642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26F7B7C-A0D5-4590-B957-598475BE99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F5606A3-80E9-4FA4-93F0-A4E8FB421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51E5-5C8D-406F-BA59-9E6A055144CE}" type="datetimeFigureOut">
              <a:rPr lang="de-DE" smtClean="0"/>
              <a:t>19.06.2023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2006A3F-F615-4CDE-A366-43FC07D74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32F8184-3D56-46D4-AB58-7B4CFCA1F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30A27-6B45-41E0-92FF-8CCD6D9412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9231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30017A-6511-4002-95FB-054090AF4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6EB9421-7896-4812-8BC2-CC97214788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AB54AFB-D248-4B92-B128-8E3D42F82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51E5-5C8D-406F-BA59-9E6A055144CE}" type="datetimeFigureOut">
              <a:rPr lang="de-DE" smtClean="0"/>
              <a:t>19.06.2023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8CDF8F6-C44B-42FA-B0BB-6F81B509E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5C87A19-4109-4714-B07B-A6A088F57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30A27-6B45-41E0-92FF-8CCD6D9412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8902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76714F3-3830-415A-A0D9-08228EC077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32CE32A-30F2-445A-81CD-1D21768289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787B640-F107-4AE8-BA7A-3A8BA48F6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51E5-5C8D-406F-BA59-9E6A055144CE}" type="datetimeFigureOut">
              <a:rPr lang="de-DE" smtClean="0"/>
              <a:t>19.06.2023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571C98A-0C0C-42C7-8BCC-7376FE289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56DA74E-A402-42BE-A7F5-32400FBD6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30A27-6B45-41E0-92FF-8CCD6D9412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2011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7FD537-70D7-4C71-A77E-8473A3ADD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A6C4D50-ADCF-41E9-B2E6-F5F2B5C3EA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147B0E6-00E9-410C-BBED-23806E066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51E5-5C8D-406F-BA59-9E6A055144CE}" type="datetimeFigureOut">
              <a:rPr lang="de-DE" smtClean="0"/>
              <a:t>19.06.2023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D18471C-273E-4563-B5C9-3729A4652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33C98C6-70DF-45B7-B563-E2859ACA2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30A27-6B45-41E0-92FF-8CCD6D9412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34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2EB9DB-903B-42A3-B4B1-3BC1FAF9E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078D5CC-07EC-4984-8B47-A9B77FDA18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32E7C29-6910-46EB-8C04-7307E227D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51E5-5C8D-406F-BA59-9E6A055144CE}" type="datetimeFigureOut">
              <a:rPr lang="de-DE" smtClean="0"/>
              <a:t>19.06.2023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1AED6EC-3410-4EFA-810F-4E3DBBE71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84C48F5-D4B7-44AA-BB74-F704C10B2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30A27-6B45-41E0-92FF-8CCD6D9412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4297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C993E3-0E36-44BA-8A87-9EE937058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D2205E-C987-49A7-8612-B09F53E5AF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081ED7D-C451-4CB5-91B4-47D1859E0D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B4E342B-693F-4581-89AB-E1BCD1ECA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51E5-5C8D-406F-BA59-9E6A055144CE}" type="datetimeFigureOut">
              <a:rPr lang="de-DE" smtClean="0"/>
              <a:t>19.06.2023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9D105BA-5E46-4E86-B1DD-D99B2ED8E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C900460-B8FD-4D1F-98AE-8F9BF2E03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30A27-6B45-41E0-92FF-8CCD6D9412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8680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E7255B-1F22-4717-AA03-540AF54E3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D76D3C2-9035-4DA2-AC04-2CD52EAB10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2E39FEF-6203-4D6A-A025-E20E35751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A339E28-E1BB-4DF7-8492-51799B3E61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877BD7B-4F2B-4D17-A92C-817DA25492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A477B82E-4856-4A02-A7EC-BFC63FDAA8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51E5-5C8D-406F-BA59-9E6A055144CE}" type="datetimeFigureOut">
              <a:rPr lang="de-DE" smtClean="0"/>
              <a:t>19.06.2023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926CAE0-AAE3-4427-978D-094717C4C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48081F9-A1A9-4F0E-9EA5-25E0B9661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30A27-6B45-41E0-92FF-8CCD6D9412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83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7175E3-0065-4B53-98C4-B5373B378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15137A7-7D0C-4BA9-8D30-213266B4C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51E5-5C8D-406F-BA59-9E6A055144CE}" type="datetimeFigureOut">
              <a:rPr lang="de-DE" smtClean="0"/>
              <a:t>19.06.2023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3154F8C-A885-4453-954B-0233E58B6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32EE7D8-20D6-45E4-BDDD-FD241FE8D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30A27-6B45-41E0-92FF-8CCD6D9412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7565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B469A87-C298-4D2E-87C6-D2B90C6F0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51E5-5C8D-406F-BA59-9E6A055144CE}" type="datetimeFigureOut">
              <a:rPr lang="de-DE" smtClean="0"/>
              <a:t>19.06.2023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F1DDBE0-7DE2-42AA-80CD-6868D3A2C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82B8613-CDA2-4B78-AED7-CE57CE247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30A27-6B45-41E0-92FF-8CCD6D9412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8482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5AC98D-348E-487F-AE7A-A0D2FE6C5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9C46AF3-1DB0-4F7B-80B7-90F7B7B03C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D263DF1-7500-4369-B70B-84E1700E5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AF25DEE-F379-492E-8A36-0EB7D773D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51E5-5C8D-406F-BA59-9E6A055144CE}" type="datetimeFigureOut">
              <a:rPr lang="de-DE" smtClean="0"/>
              <a:t>19.06.2023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E39F87-CB85-416C-80D2-F417FA70F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7337E8E-7A6F-4255-B428-626B73EA6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30A27-6B45-41E0-92FF-8CCD6D9412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6069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D0AE5B-260E-49F5-9504-CF51EAC63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140E8E2-D890-433B-945C-E8F60DDB69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2DE4194-4E70-4D29-AD4E-3B8EA7074B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AF2D8EE-B056-4886-B576-E5323BD66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51E5-5C8D-406F-BA59-9E6A055144CE}" type="datetimeFigureOut">
              <a:rPr lang="de-DE" smtClean="0"/>
              <a:t>19.06.2023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07402FC-A6BC-46D2-90BC-EF1B90EC9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EF6C447-1F5B-4F09-A4E6-A0B6A344E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30A27-6B45-41E0-92FF-8CCD6D9412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0142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215AE7CA-157A-411F-B267-35A20A87A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3D9C59A-FF82-41C2-98A8-B84874A7F4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5F36623-6091-473D-A92B-93D44B23C4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F51E5-5C8D-406F-BA59-9E6A055144CE}" type="datetimeFigureOut">
              <a:rPr lang="de-DE" smtClean="0"/>
              <a:t>19.06.2023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58423E0-DE1B-4286-B343-D74579191B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ED43EBD-D7C8-4B9A-BF92-FA6827B67D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30A27-6B45-41E0-92FF-8CCD6D9412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4692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D880886B-02ED-4317-9236-CB60C22CF7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D3C3CAE-4548-47B2-A228-244B89591F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" y="4419600"/>
            <a:ext cx="10908792" cy="1203960"/>
          </a:xfrm>
        </p:spPr>
        <p:txBody>
          <a:bodyPr anchor="ctr">
            <a:normAutofit/>
          </a:bodyPr>
          <a:lstStyle/>
          <a:p>
            <a:r>
              <a:rPr lang="de-DE" sz="6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volini" panose="020B0502040204020203" pitchFamily="66" charset="0"/>
                <a:cs typeface="Cavolini" panose="020B0502040204020203" pitchFamily="66" charset="0"/>
              </a:rPr>
              <a:t>Projekttag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DC7A556-C74B-4C56-8FB3-5519063B5F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5669280"/>
            <a:ext cx="10908792" cy="548640"/>
          </a:xfrm>
        </p:spPr>
        <p:txBody>
          <a:bodyPr anchor="ctr">
            <a:normAutofit/>
          </a:bodyPr>
          <a:lstStyle/>
          <a:p>
            <a:r>
              <a:rPr lang="de-DE">
                <a:latin typeface="Cavolini" panose="03000502040302020204" pitchFamily="66" charset="0"/>
                <a:cs typeface="Cavolini" panose="03000502040302020204" pitchFamily="66" charset="0"/>
              </a:rPr>
              <a:t>mit den Klassen 1a und 2a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609BA22A-D4C3-499D-834A-538E6A8117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"/>
          <a:stretch/>
        </p:blipFill>
        <p:spPr>
          <a:xfrm>
            <a:off x="6" y="-35521"/>
            <a:ext cx="6095994" cy="4194796"/>
          </a:xfrm>
          <a:custGeom>
            <a:avLst/>
            <a:gdLst/>
            <a:ahLst/>
            <a:cxnLst/>
            <a:rect l="l" t="t" r="r" b="b"/>
            <a:pathLst>
              <a:path w="6002835" h="4194796">
                <a:moveTo>
                  <a:pt x="0" y="0"/>
                </a:moveTo>
                <a:lnTo>
                  <a:pt x="5999418" y="0"/>
                </a:lnTo>
                <a:lnTo>
                  <a:pt x="5996190" y="32760"/>
                </a:lnTo>
                <a:cubicBezTo>
                  <a:pt x="5998706" y="293110"/>
                  <a:pt x="5983874" y="553460"/>
                  <a:pt x="5997116" y="813682"/>
                </a:cubicBezTo>
                <a:cubicBezTo>
                  <a:pt x="6007314" y="1015047"/>
                  <a:pt x="6000824" y="1216284"/>
                  <a:pt x="5997116" y="1417522"/>
                </a:cubicBezTo>
                <a:cubicBezTo>
                  <a:pt x="5989967" y="1803471"/>
                  <a:pt x="6000824" y="2188911"/>
                  <a:pt x="5996190" y="2574351"/>
                </a:cubicBezTo>
                <a:cubicBezTo>
                  <a:pt x="5994204" y="2745205"/>
                  <a:pt x="5996454" y="2915805"/>
                  <a:pt x="6000824" y="3086660"/>
                </a:cubicBezTo>
                <a:cubicBezTo>
                  <a:pt x="6007180" y="3330611"/>
                  <a:pt x="5997382" y="3574689"/>
                  <a:pt x="5986656" y="3818514"/>
                </a:cubicBezTo>
                <a:cubicBezTo>
                  <a:pt x="5983054" y="3885559"/>
                  <a:pt x="5982107" y="3952684"/>
                  <a:pt x="5983808" y="4019746"/>
                </a:cubicBezTo>
                <a:lnTo>
                  <a:pt x="5993788" y="4173418"/>
                </a:lnTo>
                <a:lnTo>
                  <a:pt x="5955106" y="4175101"/>
                </a:lnTo>
                <a:cubicBezTo>
                  <a:pt x="5890100" y="4175133"/>
                  <a:pt x="5825078" y="4173227"/>
                  <a:pt x="5760087" y="4171956"/>
                </a:cubicBezTo>
                <a:cubicBezTo>
                  <a:pt x="5521345" y="4167509"/>
                  <a:pt x="5282477" y="4171956"/>
                  <a:pt x="5044242" y="4149213"/>
                </a:cubicBezTo>
                <a:cubicBezTo>
                  <a:pt x="4979506" y="4143051"/>
                  <a:pt x="4914326" y="4139111"/>
                  <a:pt x="4849272" y="4139890"/>
                </a:cubicBezTo>
                <a:cubicBezTo>
                  <a:pt x="4784218" y="4140668"/>
                  <a:pt x="4719291" y="4146163"/>
                  <a:pt x="4655063" y="4158869"/>
                </a:cubicBezTo>
                <a:cubicBezTo>
                  <a:pt x="4447578" y="4199146"/>
                  <a:pt x="4239457" y="4201688"/>
                  <a:pt x="4029811" y="4185424"/>
                </a:cubicBezTo>
                <a:cubicBezTo>
                  <a:pt x="3943792" y="4178690"/>
                  <a:pt x="3857774" y="4167509"/>
                  <a:pt x="3771375" y="4169669"/>
                </a:cubicBezTo>
                <a:cubicBezTo>
                  <a:pt x="3623225" y="4173608"/>
                  <a:pt x="3474948" y="4165603"/>
                  <a:pt x="3326672" y="4167636"/>
                </a:cubicBezTo>
                <a:cubicBezTo>
                  <a:pt x="3322669" y="4168208"/>
                  <a:pt x="3318578" y="4167674"/>
                  <a:pt x="3314855" y="4166111"/>
                </a:cubicBezTo>
                <a:cubicBezTo>
                  <a:pt x="3278008" y="4140827"/>
                  <a:pt x="3237604" y="4150610"/>
                  <a:pt x="3199487" y="4157217"/>
                </a:cubicBezTo>
                <a:cubicBezTo>
                  <a:pt x="3072810" y="4179198"/>
                  <a:pt x="2946260" y="4189998"/>
                  <a:pt x="2817550" y="4172972"/>
                </a:cubicBezTo>
                <a:cubicBezTo>
                  <a:pt x="2694647" y="4155146"/>
                  <a:pt x="2569990" y="4152923"/>
                  <a:pt x="2446541" y="4166365"/>
                </a:cubicBezTo>
                <a:cubicBezTo>
                  <a:pt x="2276791" y="4186186"/>
                  <a:pt x="2107677" y="4181993"/>
                  <a:pt x="1938308" y="4166365"/>
                </a:cubicBezTo>
                <a:cubicBezTo>
                  <a:pt x="1869570" y="4160013"/>
                  <a:pt x="1799815" y="4149213"/>
                  <a:pt x="1731712" y="4165095"/>
                </a:cubicBezTo>
                <a:cubicBezTo>
                  <a:pt x="1647854" y="4184535"/>
                  <a:pt x="1564250" y="4178182"/>
                  <a:pt x="1480137" y="4173862"/>
                </a:cubicBezTo>
                <a:cubicBezTo>
                  <a:pt x="1373663" y="4168271"/>
                  <a:pt x="1267442" y="4152135"/>
                  <a:pt x="1160586" y="4164841"/>
                </a:cubicBezTo>
                <a:cubicBezTo>
                  <a:pt x="1111161" y="4170685"/>
                  <a:pt x="1062116" y="4179961"/>
                  <a:pt x="1012055" y="4177547"/>
                </a:cubicBezTo>
                <a:cubicBezTo>
                  <a:pt x="873562" y="4171194"/>
                  <a:pt x="735196" y="4163697"/>
                  <a:pt x="596449" y="4164841"/>
                </a:cubicBezTo>
                <a:cubicBezTo>
                  <a:pt x="538383" y="4165222"/>
                  <a:pt x="480699" y="4167128"/>
                  <a:pt x="422887" y="4171321"/>
                </a:cubicBezTo>
                <a:cubicBezTo>
                  <a:pt x="315015" y="4179198"/>
                  <a:pt x="207524" y="4168525"/>
                  <a:pt x="100033" y="4164714"/>
                </a:cubicBezTo>
                <a:lnTo>
                  <a:pt x="0" y="4169195"/>
                </a:lnTo>
                <a:close/>
              </a:path>
            </a:pathLst>
          </a:cu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F206E910-FE4D-48CE-A44E-490A4EA25E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570" r="-3" b="-3"/>
          <a:stretch/>
        </p:blipFill>
        <p:spPr>
          <a:xfrm>
            <a:off x="6019800" y="-35499"/>
            <a:ext cx="6172195" cy="4186171"/>
          </a:xfrm>
          <a:custGeom>
            <a:avLst/>
            <a:gdLst/>
            <a:ahLst/>
            <a:cxnLst/>
            <a:rect l="l" t="t" r="r" b="b"/>
            <a:pathLst>
              <a:path w="6009490" h="4186171">
                <a:moveTo>
                  <a:pt x="9049" y="0"/>
                </a:moveTo>
                <a:lnTo>
                  <a:pt x="6009490" y="0"/>
                </a:lnTo>
                <a:lnTo>
                  <a:pt x="6009490" y="4168273"/>
                </a:lnTo>
                <a:lnTo>
                  <a:pt x="5803951" y="4172925"/>
                </a:lnTo>
                <a:cubicBezTo>
                  <a:pt x="5729787" y="4171950"/>
                  <a:pt x="5655658" y="4168322"/>
                  <a:pt x="5581704" y="4162045"/>
                </a:cubicBezTo>
                <a:cubicBezTo>
                  <a:pt x="5474340" y="4154041"/>
                  <a:pt x="5366086" y="4142987"/>
                  <a:pt x="5259485" y="4163316"/>
                </a:cubicBezTo>
                <a:cubicBezTo>
                  <a:pt x="5142465" y="4185805"/>
                  <a:pt x="5025571" y="4185932"/>
                  <a:pt x="4907534" y="4180215"/>
                </a:cubicBezTo>
                <a:cubicBezTo>
                  <a:pt x="4806650" y="4175387"/>
                  <a:pt x="4706147" y="4149975"/>
                  <a:pt x="4604501" y="4176784"/>
                </a:cubicBezTo>
                <a:cubicBezTo>
                  <a:pt x="4594387" y="4178258"/>
                  <a:pt x="4584082" y="4177826"/>
                  <a:pt x="4574133" y="4175514"/>
                </a:cubicBezTo>
                <a:cubicBezTo>
                  <a:pt x="4462958" y="4160140"/>
                  <a:pt x="4351020" y="4172718"/>
                  <a:pt x="4239463" y="4168398"/>
                </a:cubicBezTo>
                <a:cubicBezTo>
                  <a:pt x="4188005" y="4166365"/>
                  <a:pt x="4135530" y="4167509"/>
                  <a:pt x="4084706" y="4162045"/>
                </a:cubicBezTo>
                <a:cubicBezTo>
                  <a:pt x="3968067" y="4149594"/>
                  <a:pt x="3851682" y="4142987"/>
                  <a:pt x="3736314" y="4172337"/>
                </a:cubicBezTo>
                <a:cubicBezTo>
                  <a:pt x="3702643" y="4180253"/>
                  <a:pt x="3668235" y="4184509"/>
                  <a:pt x="3633650" y="4185043"/>
                </a:cubicBezTo>
                <a:cubicBezTo>
                  <a:pt x="3520696" y="4189109"/>
                  <a:pt x="3408122" y="4181358"/>
                  <a:pt x="3295549" y="4175005"/>
                </a:cubicBezTo>
                <a:cubicBezTo>
                  <a:pt x="3217408" y="4170558"/>
                  <a:pt x="3139394" y="4160902"/>
                  <a:pt x="3061127" y="4169034"/>
                </a:cubicBezTo>
                <a:cubicBezTo>
                  <a:pt x="3015640" y="4173735"/>
                  <a:pt x="2969772" y="4173735"/>
                  <a:pt x="2924285" y="4169034"/>
                </a:cubicBezTo>
                <a:cubicBezTo>
                  <a:pt x="2840452" y="4159212"/>
                  <a:pt x="2755870" y="4157382"/>
                  <a:pt x="2671694" y="4163570"/>
                </a:cubicBezTo>
                <a:cubicBezTo>
                  <a:pt x="2546033" y="4174370"/>
                  <a:pt x="2420500" y="4183391"/>
                  <a:pt x="2294459" y="4166238"/>
                </a:cubicBezTo>
                <a:cubicBezTo>
                  <a:pt x="2222976" y="4155006"/>
                  <a:pt x="2150298" y="4153685"/>
                  <a:pt x="2078460" y="4162300"/>
                </a:cubicBezTo>
                <a:cubicBezTo>
                  <a:pt x="1907313" y="4186314"/>
                  <a:pt x="1735785" y="4178563"/>
                  <a:pt x="1564257" y="4168653"/>
                </a:cubicBezTo>
                <a:cubicBezTo>
                  <a:pt x="1449650" y="4161918"/>
                  <a:pt x="1334536" y="4149594"/>
                  <a:pt x="1220183" y="4165857"/>
                </a:cubicBezTo>
                <a:cubicBezTo>
                  <a:pt x="1074321" y="4186186"/>
                  <a:pt x="928331" y="4179452"/>
                  <a:pt x="782087" y="4173481"/>
                </a:cubicBezTo>
                <a:cubicBezTo>
                  <a:pt x="674723" y="4169034"/>
                  <a:pt x="567232" y="4155565"/>
                  <a:pt x="459614" y="4172210"/>
                </a:cubicBezTo>
                <a:cubicBezTo>
                  <a:pt x="448535" y="4173722"/>
                  <a:pt x="437265" y="4172591"/>
                  <a:pt x="426706" y="4168907"/>
                </a:cubicBezTo>
                <a:cubicBezTo>
                  <a:pt x="385869" y="4155464"/>
                  <a:pt x="342085" y="4153660"/>
                  <a:pt x="300283" y="4163697"/>
                </a:cubicBezTo>
                <a:cubicBezTo>
                  <a:pt x="223159" y="4180596"/>
                  <a:pt x="146162" y="4187965"/>
                  <a:pt x="67640" y="4172591"/>
                </a:cubicBezTo>
                <a:lnTo>
                  <a:pt x="14015" y="4169393"/>
                </a:lnTo>
                <a:lnTo>
                  <a:pt x="28554" y="3856095"/>
                </a:lnTo>
                <a:cubicBezTo>
                  <a:pt x="30458" y="3735660"/>
                  <a:pt x="27412" y="3615306"/>
                  <a:pt x="15626" y="3495237"/>
                </a:cubicBezTo>
                <a:cubicBezTo>
                  <a:pt x="-847" y="3348740"/>
                  <a:pt x="-4304" y="3201174"/>
                  <a:pt x="5296" y="3054118"/>
                </a:cubicBezTo>
                <a:cubicBezTo>
                  <a:pt x="11786" y="2969961"/>
                  <a:pt x="18539" y="2885804"/>
                  <a:pt x="22776" y="2801522"/>
                </a:cubicBezTo>
                <a:cubicBezTo>
                  <a:pt x="28180" y="2681630"/>
                  <a:pt x="25173" y="2561524"/>
                  <a:pt x="13771" y="2442014"/>
                </a:cubicBezTo>
                <a:cubicBezTo>
                  <a:pt x="4237" y="2350879"/>
                  <a:pt x="3177" y="2259120"/>
                  <a:pt x="10593" y="2167807"/>
                </a:cubicBezTo>
                <a:cubicBezTo>
                  <a:pt x="25690" y="2012336"/>
                  <a:pt x="9931" y="1856863"/>
                  <a:pt x="5032" y="1701516"/>
                </a:cubicBezTo>
                <a:cubicBezTo>
                  <a:pt x="-3577" y="1415742"/>
                  <a:pt x="20393" y="1130095"/>
                  <a:pt x="9666" y="844320"/>
                </a:cubicBezTo>
                <a:cubicBezTo>
                  <a:pt x="3841" y="702958"/>
                  <a:pt x="16420" y="561723"/>
                  <a:pt x="9666" y="420361"/>
                </a:cubicBezTo>
                <a:cubicBezTo>
                  <a:pt x="4105" y="319805"/>
                  <a:pt x="397" y="219250"/>
                  <a:pt x="4105" y="118568"/>
                </a:cubicBezTo>
                <a:cubicBezTo>
                  <a:pt x="5164" y="91109"/>
                  <a:pt x="5826" y="63523"/>
                  <a:pt x="9534" y="36446"/>
                </a:cubicBezTo>
                <a:close/>
              </a:path>
            </a:pathLst>
          </a:custGeom>
        </p:spPr>
      </p:pic>
      <p:sp>
        <p:nvSpPr>
          <p:cNvPr id="14" name="sketch line">
            <a:extLst>
              <a:ext uri="{FF2B5EF4-FFF2-40B4-BE49-F238E27FC236}">
                <a16:creationId xmlns:a16="http://schemas.microsoft.com/office/drawing/2014/main" id="{28C31856-6ABF-41FD-B683-B06E5FFF92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50080" y="5598439"/>
            <a:ext cx="3291840" cy="18288"/>
          </a:xfrm>
          <a:custGeom>
            <a:avLst/>
            <a:gdLst>
              <a:gd name="connsiteX0" fmla="*/ 0 w 3291840"/>
              <a:gd name="connsiteY0" fmla="*/ 0 h 18288"/>
              <a:gd name="connsiteX1" fmla="*/ 658368 w 3291840"/>
              <a:gd name="connsiteY1" fmla="*/ 0 h 18288"/>
              <a:gd name="connsiteX2" fmla="*/ 1283818 w 3291840"/>
              <a:gd name="connsiteY2" fmla="*/ 0 h 18288"/>
              <a:gd name="connsiteX3" fmla="*/ 1909267 w 3291840"/>
              <a:gd name="connsiteY3" fmla="*/ 0 h 18288"/>
              <a:gd name="connsiteX4" fmla="*/ 2633472 w 3291840"/>
              <a:gd name="connsiteY4" fmla="*/ 0 h 18288"/>
              <a:gd name="connsiteX5" fmla="*/ 3291840 w 3291840"/>
              <a:gd name="connsiteY5" fmla="*/ 0 h 18288"/>
              <a:gd name="connsiteX6" fmla="*/ 3291840 w 3291840"/>
              <a:gd name="connsiteY6" fmla="*/ 18288 h 18288"/>
              <a:gd name="connsiteX7" fmla="*/ 2633472 w 3291840"/>
              <a:gd name="connsiteY7" fmla="*/ 18288 h 18288"/>
              <a:gd name="connsiteX8" fmla="*/ 2073859 w 3291840"/>
              <a:gd name="connsiteY8" fmla="*/ 18288 h 18288"/>
              <a:gd name="connsiteX9" fmla="*/ 1448410 w 3291840"/>
              <a:gd name="connsiteY9" fmla="*/ 18288 h 18288"/>
              <a:gd name="connsiteX10" fmla="*/ 822960 w 3291840"/>
              <a:gd name="connsiteY10" fmla="*/ 18288 h 18288"/>
              <a:gd name="connsiteX11" fmla="*/ 0 w 3291840"/>
              <a:gd name="connsiteY11" fmla="*/ 18288 h 18288"/>
              <a:gd name="connsiteX12" fmla="*/ 0 w 329184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91840" h="18288" fill="none" extrusionOk="0">
                <a:moveTo>
                  <a:pt x="0" y="0"/>
                </a:moveTo>
                <a:cubicBezTo>
                  <a:pt x="173077" y="-20031"/>
                  <a:pt x="443104" y="6424"/>
                  <a:pt x="658368" y="0"/>
                </a:cubicBezTo>
                <a:cubicBezTo>
                  <a:pt x="873632" y="-6424"/>
                  <a:pt x="1034028" y="11764"/>
                  <a:pt x="1283818" y="0"/>
                </a:cubicBezTo>
                <a:cubicBezTo>
                  <a:pt x="1533608" y="-11764"/>
                  <a:pt x="1691227" y="-30112"/>
                  <a:pt x="1909267" y="0"/>
                </a:cubicBezTo>
                <a:cubicBezTo>
                  <a:pt x="2127307" y="30112"/>
                  <a:pt x="2272465" y="-18735"/>
                  <a:pt x="2633472" y="0"/>
                </a:cubicBezTo>
                <a:cubicBezTo>
                  <a:pt x="2994479" y="18735"/>
                  <a:pt x="3023324" y="-32030"/>
                  <a:pt x="3291840" y="0"/>
                </a:cubicBezTo>
                <a:cubicBezTo>
                  <a:pt x="3291406" y="7551"/>
                  <a:pt x="3291373" y="9822"/>
                  <a:pt x="3291840" y="18288"/>
                </a:cubicBezTo>
                <a:cubicBezTo>
                  <a:pt x="3048445" y="38989"/>
                  <a:pt x="2846548" y="-14400"/>
                  <a:pt x="2633472" y="18288"/>
                </a:cubicBezTo>
                <a:cubicBezTo>
                  <a:pt x="2420396" y="50976"/>
                  <a:pt x="2304099" y="6336"/>
                  <a:pt x="2073859" y="18288"/>
                </a:cubicBezTo>
                <a:cubicBezTo>
                  <a:pt x="1843619" y="30240"/>
                  <a:pt x="1706926" y="10778"/>
                  <a:pt x="1448410" y="18288"/>
                </a:cubicBezTo>
                <a:cubicBezTo>
                  <a:pt x="1189894" y="25798"/>
                  <a:pt x="1002278" y="8992"/>
                  <a:pt x="822960" y="18288"/>
                </a:cubicBezTo>
                <a:cubicBezTo>
                  <a:pt x="643642" y="27585"/>
                  <a:pt x="307039" y="38051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291840" h="18288" stroke="0" extrusionOk="0">
                <a:moveTo>
                  <a:pt x="0" y="0"/>
                </a:moveTo>
                <a:cubicBezTo>
                  <a:pt x="195850" y="28018"/>
                  <a:pt x="434891" y="17390"/>
                  <a:pt x="592531" y="0"/>
                </a:cubicBezTo>
                <a:cubicBezTo>
                  <a:pt x="750171" y="-17390"/>
                  <a:pt x="1018709" y="32200"/>
                  <a:pt x="1316736" y="0"/>
                </a:cubicBezTo>
                <a:cubicBezTo>
                  <a:pt x="1614763" y="-32200"/>
                  <a:pt x="1696480" y="-11367"/>
                  <a:pt x="1876349" y="0"/>
                </a:cubicBezTo>
                <a:cubicBezTo>
                  <a:pt x="2056218" y="11367"/>
                  <a:pt x="2193364" y="13433"/>
                  <a:pt x="2435962" y="0"/>
                </a:cubicBezTo>
                <a:cubicBezTo>
                  <a:pt x="2678560" y="-13433"/>
                  <a:pt x="3010901" y="-42367"/>
                  <a:pt x="3291840" y="0"/>
                </a:cubicBezTo>
                <a:cubicBezTo>
                  <a:pt x="3291758" y="4406"/>
                  <a:pt x="3291751" y="9982"/>
                  <a:pt x="3291840" y="18288"/>
                </a:cubicBezTo>
                <a:cubicBezTo>
                  <a:pt x="3108993" y="14228"/>
                  <a:pt x="2952658" y="46900"/>
                  <a:pt x="2666390" y="18288"/>
                </a:cubicBezTo>
                <a:cubicBezTo>
                  <a:pt x="2380122" y="-10324"/>
                  <a:pt x="2263855" y="41055"/>
                  <a:pt x="2040941" y="18288"/>
                </a:cubicBezTo>
                <a:cubicBezTo>
                  <a:pt x="1818027" y="-4479"/>
                  <a:pt x="1675097" y="6509"/>
                  <a:pt x="1415491" y="18288"/>
                </a:cubicBezTo>
                <a:cubicBezTo>
                  <a:pt x="1155885" y="30068"/>
                  <a:pt x="852976" y="36210"/>
                  <a:pt x="691286" y="18288"/>
                </a:cubicBezTo>
                <a:cubicBezTo>
                  <a:pt x="529596" y="366"/>
                  <a:pt x="187183" y="13912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=""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A9F00D38-1FCE-4389-9401-46D5624A64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7022">
            <a:off x="9494504" y="4544578"/>
            <a:ext cx="1897621" cy="1897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293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5C13A74-29FF-4F66-A589-BF1551A4C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718" y="1182262"/>
            <a:ext cx="4500563" cy="4493475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F3758630-699C-45C7-9631-6F7CAAC7C3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962" r="15139"/>
          <a:stretch/>
        </p:blipFill>
        <p:spPr>
          <a:xfrm>
            <a:off x="8617228" y="413829"/>
            <a:ext cx="3409861" cy="4878279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AC94BB67-C49C-4A0A-8BC1-9B4EF5C3581F}"/>
              </a:ext>
            </a:extLst>
          </p:cNvPr>
          <p:cNvSpPr txBox="1"/>
          <p:nvPr/>
        </p:nvSpPr>
        <p:spPr>
          <a:xfrm>
            <a:off x="-228281" y="4827613"/>
            <a:ext cx="1306281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3800" dirty="0">
                <a:latin typeface="Cavolini" panose="03000502040302020204" pitchFamily="66" charset="0"/>
                <a:cs typeface="Cavolini" panose="03000502040302020204" pitchFamily="66" charset="0"/>
              </a:rPr>
              <a:t>rechts neben</a:t>
            </a:r>
          </a:p>
        </p:txBody>
      </p:sp>
    </p:spTree>
    <p:extLst>
      <p:ext uri="{BB962C8B-B14F-4D97-AF65-F5344CB8AC3E}">
        <p14:creationId xmlns:p14="http://schemas.microsoft.com/office/powerpoint/2010/main" val="372836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5C13A74-29FF-4F66-A589-BF1551A4C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718" y="1182262"/>
            <a:ext cx="4500563" cy="4493475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A58559FE-D80A-4370-9550-F856AEE592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8770" y="1824889"/>
            <a:ext cx="3414056" cy="4877223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E547C3CD-CDF6-4C83-A818-29171A44547E}"/>
              </a:ext>
            </a:extLst>
          </p:cNvPr>
          <p:cNvSpPr txBox="1"/>
          <p:nvPr/>
        </p:nvSpPr>
        <p:spPr>
          <a:xfrm>
            <a:off x="8242709" y="-21666"/>
            <a:ext cx="39492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3800" dirty="0">
                <a:latin typeface="Cavolini" panose="03000502040302020204" pitchFamily="66" charset="0"/>
                <a:cs typeface="Cavolini" panose="03000502040302020204" pitchFamily="66" charset="0"/>
              </a:rPr>
              <a:t>vor</a:t>
            </a:r>
          </a:p>
        </p:txBody>
      </p:sp>
    </p:spTree>
    <p:extLst>
      <p:ext uri="{BB962C8B-B14F-4D97-AF65-F5344CB8AC3E}">
        <p14:creationId xmlns:p14="http://schemas.microsoft.com/office/powerpoint/2010/main" val="379663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756F8B32-2E6A-41AF-B731-01109CE34F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962" r="15139"/>
          <a:stretch/>
        </p:blipFill>
        <p:spPr>
          <a:xfrm>
            <a:off x="4043656" y="104775"/>
            <a:ext cx="3409861" cy="4878279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95C13A74-29FF-4F66-A589-BF1551A4C1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718" y="1182262"/>
            <a:ext cx="4500563" cy="4493475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2E4166A-6943-4F39-A67D-CC13DC8C9006}"/>
              </a:ext>
            </a:extLst>
          </p:cNvPr>
          <p:cNvSpPr txBox="1"/>
          <p:nvPr/>
        </p:nvSpPr>
        <p:spPr>
          <a:xfrm>
            <a:off x="6095999" y="-284086"/>
            <a:ext cx="636529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3800" dirty="0">
                <a:latin typeface="Cavolini" panose="03000502040302020204" pitchFamily="66" charset="0"/>
                <a:cs typeface="Cavolini" panose="03000502040302020204" pitchFamily="66" charset="0"/>
              </a:rPr>
              <a:t>hinter</a:t>
            </a:r>
          </a:p>
        </p:txBody>
      </p:sp>
    </p:spTree>
    <p:extLst>
      <p:ext uri="{BB962C8B-B14F-4D97-AF65-F5344CB8AC3E}">
        <p14:creationId xmlns:p14="http://schemas.microsoft.com/office/powerpoint/2010/main" val="143249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5C13A74-29FF-4F66-A589-BF1551A4C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719" y="2535059"/>
            <a:ext cx="3145632" cy="3140678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4A9FB5D0-8E50-4529-AF33-9768F9EDF4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962" r="15139"/>
          <a:stretch/>
        </p:blipFill>
        <p:spPr>
          <a:xfrm>
            <a:off x="4843757" y="344066"/>
            <a:ext cx="1671343" cy="2391088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FB03D22-71DD-4D47-99C7-3265FF78DE61}"/>
              </a:ext>
            </a:extLst>
          </p:cNvPr>
          <p:cNvSpPr txBox="1"/>
          <p:nvPr/>
        </p:nvSpPr>
        <p:spPr>
          <a:xfrm>
            <a:off x="8185212" y="115409"/>
            <a:ext cx="376413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3800" dirty="0">
                <a:latin typeface="Cavolini" panose="03000502040302020204" pitchFamily="66" charset="0"/>
                <a:cs typeface="Cavolini" panose="03000502040302020204" pitchFamily="66" charset="0"/>
              </a:rPr>
              <a:t>auf</a:t>
            </a:r>
          </a:p>
        </p:txBody>
      </p:sp>
    </p:spTree>
    <p:extLst>
      <p:ext uri="{BB962C8B-B14F-4D97-AF65-F5344CB8AC3E}">
        <p14:creationId xmlns:p14="http://schemas.microsoft.com/office/powerpoint/2010/main" val="31186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5C13A74-29FF-4F66-A589-BF1551A4C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067" y="1005651"/>
            <a:ext cx="3461865" cy="3456413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EF7E3154-E604-4CDA-BB45-541990DC8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1700" y="4462064"/>
            <a:ext cx="1670449" cy="2395936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B04CEF6B-BB76-4E93-94D3-2A650CB7209A}"/>
              </a:ext>
            </a:extLst>
          </p:cNvPr>
          <p:cNvSpPr txBox="1"/>
          <p:nvPr/>
        </p:nvSpPr>
        <p:spPr>
          <a:xfrm>
            <a:off x="6712149" y="4552036"/>
            <a:ext cx="57616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3800" dirty="0">
                <a:latin typeface="Cavolini" panose="03000502040302020204" pitchFamily="66" charset="0"/>
                <a:cs typeface="Cavolini" panose="03000502040302020204" pitchFamily="66" charset="0"/>
              </a:rPr>
              <a:t>unter</a:t>
            </a:r>
          </a:p>
        </p:txBody>
      </p:sp>
    </p:spTree>
    <p:extLst>
      <p:ext uri="{BB962C8B-B14F-4D97-AF65-F5344CB8AC3E}">
        <p14:creationId xmlns:p14="http://schemas.microsoft.com/office/powerpoint/2010/main" val="270499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08036D19-0782-46EA-8736-F518825CDE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718" y="1182262"/>
            <a:ext cx="4500563" cy="4493475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669B7502-54B4-4872-89C4-1A8263101FA9}"/>
              </a:ext>
            </a:extLst>
          </p:cNvPr>
          <p:cNvSpPr txBox="1"/>
          <p:nvPr/>
        </p:nvSpPr>
        <p:spPr>
          <a:xfrm>
            <a:off x="7964542" y="186431"/>
            <a:ext cx="30260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3800" dirty="0">
                <a:latin typeface="Cavolini" panose="03000502040302020204" pitchFamily="66" charset="0"/>
                <a:cs typeface="Cavolini" panose="03000502040302020204" pitchFamily="66" charset="0"/>
              </a:rPr>
              <a:t>im</a:t>
            </a:r>
          </a:p>
        </p:txBody>
      </p:sp>
    </p:spTree>
    <p:extLst>
      <p:ext uri="{BB962C8B-B14F-4D97-AF65-F5344CB8AC3E}">
        <p14:creationId xmlns:p14="http://schemas.microsoft.com/office/powerpoint/2010/main" val="284237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77697886-E087-4F22-9D95-68E1F2D6E8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14726" y="10"/>
            <a:ext cx="12191980" cy="6857990"/>
          </a:xfrm>
          <a:prstGeom prst="rect">
            <a:avLst/>
          </a:pr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22C6C9C9-83BF-4A6C-A1BF-C1735C61B4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6524" y="1"/>
            <a:ext cx="7295477" cy="6853457"/>
          </a:xfrm>
          <a:custGeom>
            <a:avLst/>
            <a:gdLst>
              <a:gd name="connsiteX0" fmla="*/ 2113864 w 7295477"/>
              <a:gd name="connsiteY0" fmla="*/ 0 h 6853457"/>
              <a:gd name="connsiteX1" fmla="*/ 5731689 w 7295477"/>
              <a:gd name="connsiteY1" fmla="*/ 0 h 6853457"/>
              <a:gd name="connsiteX2" fmla="*/ 5792604 w 7295477"/>
              <a:gd name="connsiteY2" fmla="*/ 31199 h 6853457"/>
              <a:gd name="connsiteX3" fmla="*/ 7277638 w 7295477"/>
              <a:gd name="connsiteY3" fmla="*/ 1446415 h 6853457"/>
              <a:gd name="connsiteX4" fmla="*/ 7295477 w 7295477"/>
              <a:gd name="connsiteY4" fmla="*/ 1478103 h 6853457"/>
              <a:gd name="connsiteX5" fmla="*/ 7295477 w 7295477"/>
              <a:gd name="connsiteY5" fmla="*/ 5482224 h 6853457"/>
              <a:gd name="connsiteX6" fmla="*/ 7195301 w 7295477"/>
              <a:gd name="connsiteY6" fmla="*/ 5644337 h 6853457"/>
              <a:gd name="connsiteX7" fmla="*/ 5956878 w 7295477"/>
              <a:gd name="connsiteY7" fmla="*/ 6835380 h 6853457"/>
              <a:gd name="connsiteX8" fmla="*/ 5925438 w 7295477"/>
              <a:gd name="connsiteY8" fmla="*/ 6853457 h 6853457"/>
              <a:gd name="connsiteX9" fmla="*/ 1920114 w 7295477"/>
              <a:gd name="connsiteY9" fmla="*/ 6853457 h 6853457"/>
              <a:gd name="connsiteX10" fmla="*/ 1888674 w 7295477"/>
              <a:gd name="connsiteY10" fmla="*/ 6835380 h 6853457"/>
              <a:gd name="connsiteX11" fmla="*/ 0 w 7295477"/>
              <a:gd name="connsiteY11" fmla="*/ 3480517 h 6853457"/>
              <a:gd name="connsiteX12" fmla="*/ 2052949 w 7295477"/>
              <a:gd name="connsiteY12" fmla="*/ 31199 h 685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95477" h="6853457">
                <a:moveTo>
                  <a:pt x="2113864" y="0"/>
                </a:moveTo>
                <a:lnTo>
                  <a:pt x="5731689" y="0"/>
                </a:lnTo>
                <a:lnTo>
                  <a:pt x="5792604" y="31199"/>
                </a:lnTo>
                <a:cubicBezTo>
                  <a:pt x="6404018" y="363339"/>
                  <a:pt x="6917255" y="853303"/>
                  <a:pt x="7277638" y="1446415"/>
                </a:cubicBezTo>
                <a:lnTo>
                  <a:pt x="7295477" y="1478103"/>
                </a:lnTo>
                <a:lnTo>
                  <a:pt x="7295477" y="5482224"/>
                </a:lnTo>
                <a:lnTo>
                  <a:pt x="7195301" y="5644337"/>
                </a:lnTo>
                <a:cubicBezTo>
                  <a:pt x="6875688" y="6126745"/>
                  <a:pt x="6452261" y="6534378"/>
                  <a:pt x="5956878" y="6835380"/>
                </a:cubicBezTo>
                <a:lnTo>
                  <a:pt x="5925438" y="6853457"/>
                </a:lnTo>
                <a:lnTo>
                  <a:pt x="1920114" y="6853457"/>
                </a:lnTo>
                <a:lnTo>
                  <a:pt x="1888674" y="6835380"/>
                </a:lnTo>
                <a:cubicBezTo>
                  <a:pt x="756370" y="6147375"/>
                  <a:pt x="0" y="4902276"/>
                  <a:pt x="0" y="3480517"/>
                </a:cubicBezTo>
                <a:cubicBezTo>
                  <a:pt x="0" y="1991056"/>
                  <a:pt x="830121" y="695479"/>
                  <a:pt x="2052949" y="31199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2840BD3-5363-4FC3-9732-CD72AAC4D7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801" r="1" b="8763"/>
          <a:stretch/>
        </p:blipFill>
        <p:spPr>
          <a:xfrm>
            <a:off x="6193154" y="-4541"/>
            <a:ext cx="5998846" cy="6697652"/>
          </a:xfrm>
          <a:custGeom>
            <a:avLst/>
            <a:gdLst/>
            <a:ahLst/>
            <a:cxnLst/>
            <a:rect l="l" t="t" r="r" b="b"/>
            <a:pathLst>
              <a:path w="7128913" h="6853457">
                <a:moveTo>
                  <a:pt x="2343548" y="0"/>
                </a:moveTo>
                <a:lnTo>
                  <a:pt x="5168877" y="0"/>
                </a:lnTo>
                <a:lnTo>
                  <a:pt x="5218299" y="19487"/>
                </a:lnTo>
                <a:cubicBezTo>
                  <a:pt x="5976640" y="340238"/>
                  <a:pt x="6607722" y="902948"/>
                  <a:pt x="7014769" y="1610837"/>
                </a:cubicBezTo>
                <a:lnTo>
                  <a:pt x="7128913" y="1827198"/>
                </a:lnTo>
                <a:lnTo>
                  <a:pt x="7128913" y="5131581"/>
                </a:lnTo>
                <a:lnTo>
                  <a:pt x="7091067" y="5210750"/>
                </a:lnTo>
                <a:cubicBezTo>
                  <a:pt x="6744936" y="5876527"/>
                  <a:pt x="6205281" y="6425584"/>
                  <a:pt x="5546646" y="6783375"/>
                </a:cubicBezTo>
                <a:lnTo>
                  <a:pt x="5409811" y="6853457"/>
                </a:lnTo>
                <a:lnTo>
                  <a:pt x="2102613" y="6853457"/>
                </a:lnTo>
                <a:lnTo>
                  <a:pt x="1965779" y="6783375"/>
                </a:lnTo>
                <a:cubicBezTo>
                  <a:pt x="794873" y="6147301"/>
                  <a:pt x="0" y="4906735"/>
                  <a:pt x="0" y="3480517"/>
                </a:cubicBezTo>
                <a:cubicBezTo>
                  <a:pt x="0" y="1924643"/>
                  <a:pt x="945964" y="589711"/>
                  <a:pt x="2294125" y="19487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0539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A11C5C61-AE0D-4CFA-8CDE-47876B4486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610" y="0"/>
            <a:ext cx="75807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457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9E2FD8E0-1197-4FCD-AC92-EE742D1E1C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1504" y="1252219"/>
            <a:ext cx="4213860" cy="5188063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FDA7F322-977C-4F81-8557-34BD583CAB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55832" y="1120362"/>
            <a:ext cx="4212701" cy="5188146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1FB113F9-0262-4CB8-B3CF-974EEEF7CC9B}"/>
              </a:ext>
            </a:extLst>
          </p:cNvPr>
          <p:cNvSpPr txBox="1"/>
          <p:nvPr/>
        </p:nvSpPr>
        <p:spPr>
          <a:xfrm>
            <a:off x="3028957" y="798991"/>
            <a:ext cx="62321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0" dirty="0">
                <a:latin typeface="Cavolini" panose="03000502040302020204" pitchFamily="66" charset="0"/>
                <a:cs typeface="Cavolini" panose="03000502040302020204" pitchFamily="66" charset="0"/>
              </a:rPr>
              <a:t>Begrüßung</a:t>
            </a:r>
          </a:p>
        </p:txBody>
      </p:sp>
    </p:spTree>
    <p:extLst>
      <p:ext uri="{BB962C8B-B14F-4D97-AF65-F5344CB8AC3E}">
        <p14:creationId xmlns:p14="http://schemas.microsoft.com/office/powerpoint/2010/main" val="439523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6FFBF0D-5D47-4654-86AA-71F8794790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"/>
          <a:stretch/>
        </p:blipFill>
        <p:spPr>
          <a:xfrm>
            <a:off x="2047987" y="643467"/>
            <a:ext cx="8096026" cy="5571065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076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DD1015E8-1DBB-4244-BDCE-F1E9E3E444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597" t="30417" r="26893" b="25436"/>
          <a:stretch/>
        </p:blipFill>
        <p:spPr>
          <a:xfrm>
            <a:off x="450634" y="348605"/>
            <a:ext cx="11290732" cy="6160789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D798728C-6FF6-46DB-ACA0-06E76B1A65A6}"/>
              </a:ext>
            </a:extLst>
          </p:cNvPr>
          <p:cNvSpPr txBox="1"/>
          <p:nvPr/>
        </p:nvSpPr>
        <p:spPr>
          <a:xfrm>
            <a:off x="10200444" y="6509394"/>
            <a:ext cx="2290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Quelle: </a:t>
            </a:r>
            <a:r>
              <a:rPr lang="de-DE" sz="1400" dirty="0" err="1"/>
              <a:t>GoogleMaps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447917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FD5A4C37-5E7E-4C8C-BB35-81734ABE07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262" r="1" b="5561"/>
          <a:stretch/>
        </p:blipFill>
        <p:spPr>
          <a:xfrm>
            <a:off x="196850" y="173518"/>
            <a:ext cx="11798300" cy="651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809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4126068-B52A-4AB3-B7C3-BD016042DB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5" b="13048"/>
          <a:stretch/>
        </p:blipFill>
        <p:spPr>
          <a:xfrm>
            <a:off x="790112" y="43340"/>
            <a:ext cx="10845231" cy="6771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2507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0DBF1ABE-8590-450D-BB49-BDDCCF3EEA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Meiryo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C4160D49-6402-4B30-9CDC-5D5481D17D47}"/>
              </a:ext>
            </a:extLst>
          </p:cNvPr>
          <p:cNvSpPr txBox="1"/>
          <p:nvPr/>
        </p:nvSpPr>
        <p:spPr>
          <a:xfrm>
            <a:off x="1513398" y="3637128"/>
            <a:ext cx="9165204" cy="158791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8800" kern="1200" dirty="0" err="1">
                <a:solidFill>
                  <a:schemeClr val="tx1"/>
                </a:solidFill>
                <a:latin typeface="Cavolini" panose="03000502040302020204" pitchFamily="66" charset="0"/>
                <a:ea typeface="+mj-ea"/>
                <a:cs typeface="Cavolini" panose="03000502040302020204" pitchFamily="66" charset="0"/>
              </a:rPr>
              <a:t>Roboter-Übung</a:t>
            </a:r>
            <a:endParaRPr lang="en-US" sz="8800" kern="1200" dirty="0">
              <a:solidFill>
                <a:schemeClr val="tx1"/>
              </a:solidFill>
              <a:latin typeface="Cavolini" panose="03000502040302020204" pitchFamily="66" charset="0"/>
              <a:ea typeface="+mj-ea"/>
              <a:cs typeface="Cavolini" panose="03000502040302020204" pitchFamily="66" charset="0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2A0059F-26A8-40ED-8B6D-0AF5B863BD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978" y="865019"/>
            <a:ext cx="2299137" cy="2531684"/>
          </a:xfrm>
          <a:custGeom>
            <a:avLst/>
            <a:gdLst>
              <a:gd name="connsiteX0" fmla="*/ 1448892 w 2805016"/>
              <a:gd name="connsiteY0" fmla="*/ 1295 h 3049345"/>
              <a:gd name="connsiteX1" fmla="*/ 1762036 w 2805016"/>
              <a:gd name="connsiteY1" fmla="*/ 37054 h 3049345"/>
              <a:gd name="connsiteX2" fmla="*/ 2172496 w 2805016"/>
              <a:gd name="connsiteY2" fmla="*/ 276646 h 3049345"/>
              <a:gd name="connsiteX3" fmla="*/ 2494528 w 2805016"/>
              <a:gd name="connsiteY3" fmla="*/ 816190 h 3049345"/>
              <a:gd name="connsiteX4" fmla="*/ 2553622 w 2805016"/>
              <a:gd name="connsiteY4" fmla="*/ 932591 h 3049345"/>
              <a:gd name="connsiteX5" fmla="*/ 2789833 w 2805016"/>
              <a:gd name="connsiteY5" fmla="*/ 1841650 h 3049345"/>
              <a:gd name="connsiteX6" fmla="*/ 1939259 w 2805016"/>
              <a:gd name="connsiteY6" fmla="*/ 2818274 h 3049345"/>
              <a:gd name="connsiteX7" fmla="*/ 1752834 w 2805016"/>
              <a:gd name="connsiteY7" fmla="*/ 2904144 h 3049345"/>
              <a:gd name="connsiteX8" fmla="*/ 1191447 w 2805016"/>
              <a:gd name="connsiteY8" fmla="*/ 3038170 h 3049345"/>
              <a:gd name="connsiteX9" fmla="*/ 661126 w 2805016"/>
              <a:gd name="connsiteY9" fmla="*/ 2791872 h 3049345"/>
              <a:gd name="connsiteX10" fmla="*/ 256115 w 2805016"/>
              <a:gd name="connsiteY10" fmla="*/ 2313690 h 3049345"/>
              <a:gd name="connsiteX11" fmla="*/ 30620 w 2805016"/>
              <a:gd name="connsiteY11" fmla="*/ 1690804 h 3049345"/>
              <a:gd name="connsiteX12" fmla="*/ 29591 w 2805016"/>
              <a:gd name="connsiteY12" fmla="*/ 1037726 h 3049345"/>
              <a:gd name="connsiteX13" fmla="*/ 244525 w 2805016"/>
              <a:gd name="connsiteY13" fmla="*/ 519197 h 3049345"/>
              <a:gd name="connsiteX14" fmla="*/ 622356 w 2805016"/>
              <a:gd name="connsiteY14" fmla="*/ 183048 h 3049345"/>
              <a:gd name="connsiteX15" fmla="*/ 1448892 w 2805016"/>
              <a:gd name="connsiteY15" fmla="*/ 1295 h 3049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805016" h="3049345">
                <a:moveTo>
                  <a:pt x="1448892" y="1295"/>
                </a:moveTo>
                <a:cubicBezTo>
                  <a:pt x="1551302" y="5038"/>
                  <a:pt x="1656071" y="16908"/>
                  <a:pt x="1762036" y="37054"/>
                </a:cubicBezTo>
                <a:cubicBezTo>
                  <a:pt x="1931145" y="69206"/>
                  <a:pt x="2057720" y="143119"/>
                  <a:pt x="2172496" y="276646"/>
                </a:cubicBezTo>
                <a:cubicBezTo>
                  <a:pt x="2292557" y="416316"/>
                  <a:pt x="2390672" y="610536"/>
                  <a:pt x="2494528" y="816190"/>
                </a:cubicBezTo>
                <a:cubicBezTo>
                  <a:pt x="2513659" y="854126"/>
                  <a:pt x="2533480" y="893328"/>
                  <a:pt x="2553622" y="932591"/>
                </a:cubicBezTo>
                <a:cubicBezTo>
                  <a:pt x="2733870" y="1284027"/>
                  <a:pt x="2847724" y="1537159"/>
                  <a:pt x="2789833" y="1841650"/>
                </a:cubicBezTo>
                <a:cubicBezTo>
                  <a:pt x="2701624" y="2305599"/>
                  <a:pt x="2447254" y="2597690"/>
                  <a:pt x="1939259" y="2818274"/>
                </a:cubicBezTo>
                <a:cubicBezTo>
                  <a:pt x="1872770" y="2847138"/>
                  <a:pt x="1811781" y="2876114"/>
                  <a:pt x="1752834" y="2904144"/>
                </a:cubicBezTo>
                <a:cubicBezTo>
                  <a:pt x="1508432" y="3020297"/>
                  <a:pt x="1382512" y="3074496"/>
                  <a:pt x="1191447" y="3038170"/>
                </a:cubicBezTo>
                <a:cubicBezTo>
                  <a:pt x="1001732" y="3002100"/>
                  <a:pt x="823313" y="2919199"/>
                  <a:pt x="661126" y="2791872"/>
                </a:cubicBezTo>
                <a:cubicBezTo>
                  <a:pt x="502474" y="2667286"/>
                  <a:pt x="366163" y="2506376"/>
                  <a:pt x="256115" y="2313690"/>
                </a:cubicBezTo>
                <a:cubicBezTo>
                  <a:pt x="147904" y="2124290"/>
                  <a:pt x="69906" y="1908939"/>
                  <a:pt x="30620" y="1690804"/>
                </a:cubicBezTo>
                <a:cubicBezTo>
                  <a:pt x="-9871" y="1466769"/>
                  <a:pt x="-10191" y="1246967"/>
                  <a:pt x="29591" y="1037726"/>
                </a:cubicBezTo>
                <a:cubicBezTo>
                  <a:pt x="67109" y="840400"/>
                  <a:pt x="139452" y="665977"/>
                  <a:pt x="244525" y="519197"/>
                </a:cubicBezTo>
                <a:cubicBezTo>
                  <a:pt x="343054" y="381648"/>
                  <a:pt x="470192" y="268558"/>
                  <a:pt x="622356" y="183048"/>
                </a:cubicBezTo>
                <a:cubicBezTo>
                  <a:pt x="855671" y="51991"/>
                  <a:pt x="1141662" y="-9932"/>
                  <a:pt x="1448892" y="1295"/>
                </a:cubicBezTo>
                <a:close/>
              </a:path>
            </a:pathLst>
          </a:custGeom>
          <a:noFill/>
          <a:ln w="19050">
            <a:solidFill>
              <a:srgbClr val="FFFF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55249DA-FCB8-40E3-B1D3-B625A57A2D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" r="2755" b="2"/>
          <a:stretch/>
        </p:blipFill>
        <p:spPr>
          <a:xfrm>
            <a:off x="987591" y="1024508"/>
            <a:ext cx="2104785" cy="2231156"/>
          </a:xfrm>
          <a:custGeom>
            <a:avLst/>
            <a:gdLst/>
            <a:ahLst/>
            <a:cxnLst/>
            <a:rect l="l" t="t" r="r" b="b"/>
            <a:pathLst>
              <a:path w="2104785" h="2231156">
                <a:moveTo>
                  <a:pt x="965287" y="883"/>
                </a:moveTo>
                <a:cubicBezTo>
                  <a:pt x="1077438" y="-3075"/>
                  <a:pt x="1194651" y="6263"/>
                  <a:pt x="1313979" y="29244"/>
                </a:cubicBezTo>
                <a:cubicBezTo>
                  <a:pt x="1440936" y="53692"/>
                  <a:pt x="1536230" y="108472"/>
                  <a:pt x="1622997" y="206812"/>
                </a:cubicBezTo>
                <a:cubicBezTo>
                  <a:pt x="1713761" y="309676"/>
                  <a:pt x="1788363" y="452341"/>
                  <a:pt x="1867331" y="603404"/>
                </a:cubicBezTo>
                <a:cubicBezTo>
                  <a:pt x="1881878" y="631270"/>
                  <a:pt x="1896949" y="660066"/>
                  <a:pt x="1912261" y="688908"/>
                </a:cubicBezTo>
                <a:cubicBezTo>
                  <a:pt x="2049286" y="947071"/>
                  <a:pt x="2136006" y="1132933"/>
                  <a:pt x="2094240" y="1355445"/>
                </a:cubicBezTo>
                <a:cubicBezTo>
                  <a:pt x="2030602" y="1694483"/>
                  <a:pt x="1841466" y="1906852"/>
                  <a:pt x="1461797" y="2065509"/>
                </a:cubicBezTo>
                <a:cubicBezTo>
                  <a:pt x="1412104" y="2086270"/>
                  <a:pt x="1366535" y="2107143"/>
                  <a:pt x="1322492" y="2127334"/>
                </a:cubicBezTo>
                <a:cubicBezTo>
                  <a:pt x="1139884" y="2211005"/>
                  <a:pt x="1045769" y="2249982"/>
                  <a:pt x="902329" y="2222357"/>
                </a:cubicBezTo>
                <a:cubicBezTo>
                  <a:pt x="759902" y="2194929"/>
                  <a:pt x="625692" y="2133290"/>
                  <a:pt x="503412" y="2039229"/>
                </a:cubicBezTo>
                <a:cubicBezTo>
                  <a:pt x="383798" y="1947192"/>
                  <a:pt x="280738" y="1828696"/>
                  <a:pt x="197197" y="1687090"/>
                </a:cubicBezTo>
                <a:cubicBezTo>
                  <a:pt x="115051" y="1547897"/>
                  <a:pt x="55417" y="1389879"/>
                  <a:pt x="24790" y="1230033"/>
                </a:cubicBezTo>
                <a:cubicBezTo>
                  <a:pt x="-6771" y="1065863"/>
                  <a:pt x="-8192" y="905010"/>
                  <a:pt x="20509" y="752104"/>
                </a:cubicBezTo>
                <a:cubicBezTo>
                  <a:pt x="47575" y="607904"/>
                  <a:pt x="100875" y="480655"/>
                  <a:pt x="178862" y="373813"/>
                </a:cubicBezTo>
                <a:cubicBezTo>
                  <a:pt x="251991" y="273692"/>
                  <a:pt x="346702" y="191624"/>
                  <a:pt x="460322" y="129876"/>
                </a:cubicBezTo>
                <a:cubicBezTo>
                  <a:pt x="605502" y="51012"/>
                  <a:pt x="778367" y="7481"/>
                  <a:pt x="965287" y="883"/>
                </a:cubicBezTo>
                <a:close/>
              </a:path>
            </a:pathLst>
          </a:custGeom>
        </p:spPr>
      </p:pic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35066615-A8C3-498C-B5C9-4F0054130B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7583" y="1024508"/>
            <a:ext cx="2104785" cy="2231156"/>
          </a:xfrm>
          <a:custGeom>
            <a:avLst/>
            <a:gdLst>
              <a:gd name="connsiteX0" fmla="*/ 1059566 w 2104785"/>
              <a:gd name="connsiteY0" fmla="*/ 86223 h 2231156"/>
              <a:gd name="connsiteX1" fmla="*/ 495734 w 2104785"/>
              <a:gd name="connsiteY1" fmla="*/ 204875 h 2231156"/>
              <a:gd name="connsiteX2" fmla="*/ 239231 w 2104785"/>
              <a:gd name="connsiteY2" fmla="*/ 430109 h 2231156"/>
              <a:gd name="connsiteX3" fmla="*/ 94919 w 2104785"/>
              <a:gd name="connsiteY3" fmla="*/ 779396 h 2231156"/>
              <a:gd name="connsiteX4" fmla="*/ 98822 w 2104785"/>
              <a:gd name="connsiteY4" fmla="*/ 1220682 h 2231156"/>
              <a:gd name="connsiteX5" fmla="*/ 255940 w 2104785"/>
              <a:gd name="connsiteY5" fmla="*/ 1642693 h 2231156"/>
              <a:gd name="connsiteX6" fmla="*/ 535002 w 2104785"/>
              <a:gd name="connsiteY6" fmla="*/ 1967832 h 2231156"/>
              <a:gd name="connsiteX7" fmla="*/ 898546 w 2104785"/>
              <a:gd name="connsiteY7" fmla="*/ 2136923 h 2231156"/>
              <a:gd name="connsiteX8" fmla="*/ 1281451 w 2104785"/>
              <a:gd name="connsiteY8" fmla="*/ 2049184 h 2231156"/>
              <a:gd name="connsiteX9" fmla="*/ 1408404 w 2104785"/>
              <a:gd name="connsiteY9" fmla="*/ 1992100 h 2231156"/>
              <a:gd name="connsiteX10" fmla="*/ 1984765 w 2104785"/>
              <a:gd name="connsiteY10" fmla="*/ 1336477 h 2231156"/>
              <a:gd name="connsiteX11" fmla="*/ 1818924 w 2104785"/>
              <a:gd name="connsiteY11" fmla="*/ 721045 h 2231156"/>
              <a:gd name="connsiteX12" fmla="*/ 1777979 w 2104785"/>
              <a:gd name="connsiteY12" fmla="*/ 642096 h 2231156"/>
              <a:gd name="connsiteX13" fmla="*/ 1555309 w 2104785"/>
              <a:gd name="connsiteY13" fmla="*/ 275912 h 2231156"/>
              <a:gd name="connsiteX14" fmla="*/ 1273694 w 2104785"/>
              <a:gd name="connsiteY14" fmla="*/ 111958 h 2231156"/>
              <a:gd name="connsiteX15" fmla="*/ 1059566 w 2104785"/>
              <a:gd name="connsiteY15" fmla="*/ 86223 h 2231156"/>
              <a:gd name="connsiteX16" fmla="*/ 965287 w 2104785"/>
              <a:gd name="connsiteY16" fmla="*/ 883 h 2231156"/>
              <a:gd name="connsiteX17" fmla="*/ 1313979 w 2104785"/>
              <a:gd name="connsiteY17" fmla="*/ 29244 h 2231156"/>
              <a:gd name="connsiteX18" fmla="*/ 1622997 w 2104785"/>
              <a:gd name="connsiteY18" fmla="*/ 206812 h 2231156"/>
              <a:gd name="connsiteX19" fmla="*/ 1867331 w 2104785"/>
              <a:gd name="connsiteY19" fmla="*/ 603404 h 2231156"/>
              <a:gd name="connsiteX20" fmla="*/ 1912261 w 2104785"/>
              <a:gd name="connsiteY20" fmla="*/ 688908 h 2231156"/>
              <a:gd name="connsiteX21" fmla="*/ 2094240 w 2104785"/>
              <a:gd name="connsiteY21" fmla="*/ 1355445 h 2231156"/>
              <a:gd name="connsiteX22" fmla="*/ 1461797 w 2104785"/>
              <a:gd name="connsiteY22" fmla="*/ 2065509 h 2231156"/>
              <a:gd name="connsiteX23" fmla="*/ 1322492 w 2104785"/>
              <a:gd name="connsiteY23" fmla="*/ 2127334 h 2231156"/>
              <a:gd name="connsiteX24" fmla="*/ 902329 w 2104785"/>
              <a:gd name="connsiteY24" fmla="*/ 2222357 h 2231156"/>
              <a:gd name="connsiteX25" fmla="*/ 503412 w 2104785"/>
              <a:gd name="connsiteY25" fmla="*/ 2039229 h 2231156"/>
              <a:gd name="connsiteX26" fmla="*/ 197197 w 2104785"/>
              <a:gd name="connsiteY26" fmla="*/ 1687090 h 2231156"/>
              <a:gd name="connsiteX27" fmla="*/ 24790 w 2104785"/>
              <a:gd name="connsiteY27" fmla="*/ 1230033 h 2231156"/>
              <a:gd name="connsiteX28" fmla="*/ 20509 w 2104785"/>
              <a:gd name="connsiteY28" fmla="*/ 752104 h 2231156"/>
              <a:gd name="connsiteX29" fmla="*/ 178862 w 2104785"/>
              <a:gd name="connsiteY29" fmla="*/ 373813 h 2231156"/>
              <a:gd name="connsiteX30" fmla="*/ 460322 w 2104785"/>
              <a:gd name="connsiteY30" fmla="*/ 129876 h 2231156"/>
              <a:gd name="connsiteX31" fmla="*/ 965287 w 2104785"/>
              <a:gd name="connsiteY31" fmla="*/ 883 h 2231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104785" h="2231156">
                <a:moveTo>
                  <a:pt x="1059566" y="86223"/>
                </a:moveTo>
                <a:cubicBezTo>
                  <a:pt x="849599" y="77092"/>
                  <a:pt x="654502" y="117493"/>
                  <a:pt x="495734" y="204875"/>
                </a:cubicBezTo>
                <a:cubicBezTo>
                  <a:pt x="392188" y="261889"/>
                  <a:pt x="305876" y="337664"/>
                  <a:pt x="239231" y="430109"/>
                </a:cubicBezTo>
                <a:cubicBezTo>
                  <a:pt x="168160" y="528760"/>
                  <a:pt x="119586" y="646252"/>
                  <a:pt x="94919" y="779396"/>
                </a:cubicBezTo>
                <a:cubicBezTo>
                  <a:pt x="68763" y="920578"/>
                  <a:pt x="70059" y="1069098"/>
                  <a:pt x="98822" y="1220682"/>
                </a:cubicBezTo>
                <a:cubicBezTo>
                  <a:pt x="126732" y="1368271"/>
                  <a:pt x="181078" y="1514174"/>
                  <a:pt x="255940" y="1642693"/>
                </a:cubicBezTo>
                <a:cubicBezTo>
                  <a:pt x="332072" y="1773443"/>
                  <a:pt x="425994" y="1882854"/>
                  <a:pt x="535002" y="1967832"/>
                </a:cubicBezTo>
                <a:cubicBezTo>
                  <a:pt x="646439" y="2054683"/>
                  <a:pt x="768749" y="2111596"/>
                  <a:pt x="898546" y="2136923"/>
                </a:cubicBezTo>
                <a:cubicBezTo>
                  <a:pt x="1029267" y="2162428"/>
                  <a:pt x="1115036" y="2126439"/>
                  <a:pt x="1281451" y="2049184"/>
                </a:cubicBezTo>
                <a:cubicBezTo>
                  <a:pt x="1321590" y="2030541"/>
                  <a:pt x="1363117" y="2011267"/>
                  <a:pt x="1408404" y="1992100"/>
                </a:cubicBezTo>
                <a:cubicBezTo>
                  <a:pt x="1754406" y="1845606"/>
                  <a:pt x="1926771" y="1649521"/>
                  <a:pt x="1984765" y="1336477"/>
                </a:cubicBezTo>
                <a:cubicBezTo>
                  <a:pt x="2022828" y="1131026"/>
                  <a:pt x="1943798" y="959412"/>
                  <a:pt x="1818924" y="721045"/>
                </a:cubicBezTo>
                <a:cubicBezTo>
                  <a:pt x="1804970" y="694416"/>
                  <a:pt x="1791235" y="667827"/>
                  <a:pt x="1777979" y="642096"/>
                </a:cubicBezTo>
                <a:cubicBezTo>
                  <a:pt x="1706013" y="502616"/>
                  <a:pt x="1638025" y="370890"/>
                  <a:pt x="1555309" y="275912"/>
                </a:cubicBezTo>
                <a:cubicBezTo>
                  <a:pt x="1476236" y="185113"/>
                  <a:pt x="1389394" y="134533"/>
                  <a:pt x="1273694" y="111958"/>
                </a:cubicBezTo>
                <a:cubicBezTo>
                  <a:pt x="1201196" y="97813"/>
                  <a:pt x="1129555" y="89265"/>
                  <a:pt x="1059566" y="86223"/>
                </a:cubicBezTo>
                <a:close/>
                <a:moveTo>
                  <a:pt x="965287" y="883"/>
                </a:moveTo>
                <a:cubicBezTo>
                  <a:pt x="1077438" y="-3075"/>
                  <a:pt x="1194651" y="6263"/>
                  <a:pt x="1313979" y="29244"/>
                </a:cubicBezTo>
                <a:cubicBezTo>
                  <a:pt x="1440936" y="53692"/>
                  <a:pt x="1536230" y="108472"/>
                  <a:pt x="1622997" y="206812"/>
                </a:cubicBezTo>
                <a:cubicBezTo>
                  <a:pt x="1713761" y="309676"/>
                  <a:pt x="1788363" y="452341"/>
                  <a:pt x="1867331" y="603404"/>
                </a:cubicBezTo>
                <a:cubicBezTo>
                  <a:pt x="1881878" y="631270"/>
                  <a:pt x="1896949" y="660066"/>
                  <a:pt x="1912261" y="688908"/>
                </a:cubicBezTo>
                <a:cubicBezTo>
                  <a:pt x="2049286" y="947071"/>
                  <a:pt x="2136006" y="1132933"/>
                  <a:pt x="2094240" y="1355445"/>
                </a:cubicBezTo>
                <a:cubicBezTo>
                  <a:pt x="2030602" y="1694483"/>
                  <a:pt x="1841466" y="1906852"/>
                  <a:pt x="1461797" y="2065509"/>
                </a:cubicBezTo>
                <a:cubicBezTo>
                  <a:pt x="1412104" y="2086270"/>
                  <a:pt x="1366535" y="2107143"/>
                  <a:pt x="1322492" y="2127334"/>
                </a:cubicBezTo>
                <a:cubicBezTo>
                  <a:pt x="1139884" y="2211005"/>
                  <a:pt x="1045769" y="2249982"/>
                  <a:pt x="902329" y="2222357"/>
                </a:cubicBezTo>
                <a:cubicBezTo>
                  <a:pt x="759902" y="2194929"/>
                  <a:pt x="625692" y="2133290"/>
                  <a:pt x="503412" y="2039229"/>
                </a:cubicBezTo>
                <a:cubicBezTo>
                  <a:pt x="383798" y="1947192"/>
                  <a:pt x="280738" y="1828696"/>
                  <a:pt x="197197" y="1687090"/>
                </a:cubicBezTo>
                <a:cubicBezTo>
                  <a:pt x="115051" y="1547897"/>
                  <a:pt x="55417" y="1389879"/>
                  <a:pt x="24790" y="1230033"/>
                </a:cubicBezTo>
                <a:cubicBezTo>
                  <a:pt x="-6771" y="1065863"/>
                  <a:pt x="-8192" y="905010"/>
                  <a:pt x="20509" y="752104"/>
                </a:cubicBezTo>
                <a:cubicBezTo>
                  <a:pt x="47575" y="607904"/>
                  <a:pt x="100875" y="480655"/>
                  <a:pt x="178862" y="373813"/>
                </a:cubicBezTo>
                <a:cubicBezTo>
                  <a:pt x="251991" y="273692"/>
                  <a:pt x="346702" y="191624"/>
                  <a:pt x="460322" y="129876"/>
                </a:cubicBezTo>
                <a:cubicBezTo>
                  <a:pt x="605502" y="51012"/>
                  <a:pt x="778367" y="7481"/>
                  <a:pt x="965287" y="883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A62C0955-96F3-44A1-941E-DE8F2A0C98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3375489" y="858298"/>
            <a:ext cx="2503365" cy="2465616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9050">
            <a:solidFill>
              <a:srgbClr val="FFFF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6A5D55F4-7552-4D28-B536-B5FEA6B25A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9" r="8" b="1673"/>
          <a:stretch/>
        </p:blipFill>
        <p:spPr>
          <a:xfrm>
            <a:off x="3525455" y="1036260"/>
            <a:ext cx="2203433" cy="2129303"/>
          </a:xfrm>
          <a:custGeom>
            <a:avLst/>
            <a:gdLst/>
            <a:ahLst/>
            <a:cxnLst/>
            <a:rect l="l" t="t" r="r" b="b"/>
            <a:pathLst>
              <a:path w="2203433" h="2129303">
                <a:moveTo>
                  <a:pt x="1063180" y="0"/>
                </a:moveTo>
                <a:cubicBezTo>
                  <a:pt x="1286739" y="0"/>
                  <a:pt x="1450767" y="118400"/>
                  <a:pt x="1675508" y="298990"/>
                </a:cubicBezTo>
                <a:cubicBezTo>
                  <a:pt x="1700615" y="319169"/>
                  <a:pt x="1725723" y="339105"/>
                  <a:pt x="1750028" y="358361"/>
                </a:cubicBezTo>
                <a:cubicBezTo>
                  <a:pt x="1881760" y="462854"/>
                  <a:pt x="2006165" y="561561"/>
                  <a:pt x="2088959" y="668729"/>
                </a:cubicBezTo>
                <a:cubicBezTo>
                  <a:pt x="2168112" y="771180"/>
                  <a:pt x="2203433" y="873971"/>
                  <a:pt x="2203433" y="1002048"/>
                </a:cubicBezTo>
                <a:cubicBezTo>
                  <a:pt x="2203433" y="1323065"/>
                  <a:pt x="2112175" y="1611699"/>
                  <a:pt x="1946444" y="1814802"/>
                </a:cubicBezTo>
                <a:cubicBezTo>
                  <a:pt x="1865353" y="1914141"/>
                  <a:pt x="1768090" y="1991356"/>
                  <a:pt x="1657351" y="2044259"/>
                </a:cubicBezTo>
                <a:cubicBezTo>
                  <a:pt x="1539188" y="2100664"/>
                  <a:pt x="1405847" y="2129303"/>
                  <a:pt x="1260969" y="2129303"/>
                </a:cubicBezTo>
                <a:cubicBezTo>
                  <a:pt x="1107343" y="2129303"/>
                  <a:pt x="951637" y="2098523"/>
                  <a:pt x="798343" y="2037793"/>
                </a:cubicBezTo>
                <a:cubicBezTo>
                  <a:pt x="649067" y="1978762"/>
                  <a:pt x="506979" y="1891823"/>
                  <a:pt x="387351" y="1786405"/>
                </a:cubicBezTo>
                <a:cubicBezTo>
                  <a:pt x="265641" y="1679188"/>
                  <a:pt x="169986" y="1557191"/>
                  <a:pt x="103079" y="1423911"/>
                </a:cubicBezTo>
                <a:cubicBezTo>
                  <a:pt x="34706" y="1287667"/>
                  <a:pt x="0" y="1145732"/>
                  <a:pt x="0" y="1002048"/>
                </a:cubicBezTo>
                <a:cubicBezTo>
                  <a:pt x="0" y="857342"/>
                  <a:pt x="55369" y="772834"/>
                  <a:pt x="170601" y="610332"/>
                </a:cubicBezTo>
                <a:cubicBezTo>
                  <a:pt x="198404" y="571140"/>
                  <a:pt x="227153" y="530588"/>
                  <a:pt x="256563" y="485999"/>
                </a:cubicBezTo>
                <a:cubicBezTo>
                  <a:pt x="481304" y="145338"/>
                  <a:pt x="722546" y="0"/>
                  <a:pt x="1063180" y="0"/>
                </a:cubicBezTo>
                <a:close/>
              </a:path>
            </a:pathLst>
          </a:custGeom>
        </p:spPr>
      </p:pic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77B9A217-AD01-428F-9606-52DB2E75D1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3525455" y="1036248"/>
            <a:ext cx="2203433" cy="2129303"/>
          </a:xfrm>
          <a:custGeom>
            <a:avLst/>
            <a:gdLst>
              <a:gd name="connsiteX0" fmla="*/ 1077376 w 2203433"/>
              <a:gd name="connsiteY0" fmla="*/ 2056085 h 2129303"/>
              <a:gd name="connsiteX1" fmla="*/ 346642 w 2203433"/>
              <a:gd name="connsiteY1" fmla="*/ 1610029 h 2129303"/>
              <a:gd name="connsiteX2" fmla="*/ 268768 w 2203433"/>
              <a:gd name="connsiteY2" fmla="*/ 1495914 h 2129303"/>
              <a:gd name="connsiteX3" fmla="*/ 114216 w 2203433"/>
              <a:gd name="connsiteY3" fmla="*/ 1136392 h 2129303"/>
              <a:gd name="connsiteX4" fmla="*/ 207598 w 2203433"/>
              <a:gd name="connsiteY4" fmla="*/ 749199 h 2129303"/>
              <a:gd name="connsiteX5" fmla="*/ 465126 w 2203433"/>
              <a:gd name="connsiteY5" fmla="*/ 416497 h 2129303"/>
              <a:gd name="connsiteX6" fmla="*/ 837453 w 2203433"/>
              <a:gd name="connsiteY6" fmla="*/ 185771 h 2129303"/>
              <a:gd name="connsiteX7" fmla="*/ 1256557 w 2203433"/>
              <a:gd name="connsiteY7" fmla="*/ 101781 h 2129303"/>
              <a:gd name="connsiteX8" fmla="*/ 1615649 w 2203433"/>
              <a:gd name="connsiteY8" fmla="*/ 179836 h 2129303"/>
              <a:gd name="connsiteX9" fmla="*/ 1877546 w 2203433"/>
              <a:gd name="connsiteY9" fmla="*/ 390435 h 2129303"/>
              <a:gd name="connsiteX10" fmla="*/ 2110357 w 2203433"/>
              <a:gd name="connsiteY10" fmla="*/ 1136392 h 2129303"/>
              <a:gd name="connsiteX11" fmla="*/ 2006652 w 2203433"/>
              <a:gd name="connsiteY11" fmla="*/ 1442316 h 2129303"/>
              <a:gd name="connsiteX12" fmla="*/ 1699607 w 2203433"/>
              <a:gd name="connsiteY12" fmla="*/ 1727177 h 2129303"/>
              <a:gd name="connsiteX13" fmla="*/ 1632098 w 2203433"/>
              <a:gd name="connsiteY13" fmla="*/ 1781668 h 2129303"/>
              <a:gd name="connsiteX14" fmla="*/ 1077376 w 2203433"/>
              <a:gd name="connsiteY14" fmla="*/ 2056085 h 2129303"/>
              <a:gd name="connsiteX15" fmla="*/ 1063180 w 2203433"/>
              <a:gd name="connsiteY15" fmla="*/ 2129303 h 2129303"/>
              <a:gd name="connsiteX16" fmla="*/ 1675508 w 2203433"/>
              <a:gd name="connsiteY16" fmla="*/ 1830313 h 2129303"/>
              <a:gd name="connsiteX17" fmla="*/ 1750028 w 2203433"/>
              <a:gd name="connsiteY17" fmla="*/ 1770942 h 2129303"/>
              <a:gd name="connsiteX18" fmla="*/ 2088959 w 2203433"/>
              <a:gd name="connsiteY18" fmla="*/ 1460574 h 2129303"/>
              <a:gd name="connsiteX19" fmla="*/ 2203433 w 2203433"/>
              <a:gd name="connsiteY19" fmla="*/ 1127255 h 2129303"/>
              <a:gd name="connsiteX20" fmla="*/ 1946444 w 2203433"/>
              <a:gd name="connsiteY20" fmla="*/ 314502 h 2129303"/>
              <a:gd name="connsiteX21" fmla="*/ 1657351 w 2203433"/>
              <a:gd name="connsiteY21" fmla="*/ 85044 h 2129303"/>
              <a:gd name="connsiteX22" fmla="*/ 1260969 w 2203433"/>
              <a:gd name="connsiteY22" fmla="*/ 0 h 2129303"/>
              <a:gd name="connsiteX23" fmla="*/ 798343 w 2203433"/>
              <a:gd name="connsiteY23" fmla="*/ 91511 h 2129303"/>
              <a:gd name="connsiteX24" fmla="*/ 387351 w 2203433"/>
              <a:gd name="connsiteY24" fmla="*/ 342898 h 2129303"/>
              <a:gd name="connsiteX25" fmla="*/ 103079 w 2203433"/>
              <a:gd name="connsiteY25" fmla="*/ 705392 h 2129303"/>
              <a:gd name="connsiteX26" fmla="*/ 0 w 2203433"/>
              <a:gd name="connsiteY26" fmla="*/ 1127255 h 2129303"/>
              <a:gd name="connsiteX27" fmla="*/ 170601 w 2203433"/>
              <a:gd name="connsiteY27" fmla="*/ 1518972 h 2129303"/>
              <a:gd name="connsiteX28" fmla="*/ 256563 w 2203433"/>
              <a:gd name="connsiteY28" fmla="*/ 1643304 h 2129303"/>
              <a:gd name="connsiteX29" fmla="*/ 1063180 w 2203433"/>
              <a:gd name="connsiteY29" fmla="*/ 2129303 h 2129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203433" h="2129303">
                <a:moveTo>
                  <a:pt x="1077376" y="2056085"/>
                </a:moveTo>
                <a:cubicBezTo>
                  <a:pt x="768788" y="2056085"/>
                  <a:pt x="550241" y="1922692"/>
                  <a:pt x="346642" y="1610029"/>
                </a:cubicBezTo>
                <a:cubicBezTo>
                  <a:pt x="319999" y="1569104"/>
                  <a:pt x="293955" y="1531886"/>
                  <a:pt x="268768" y="1495914"/>
                </a:cubicBezTo>
                <a:cubicBezTo>
                  <a:pt x="164377" y="1346768"/>
                  <a:pt x="114216" y="1269205"/>
                  <a:pt x="114216" y="1136392"/>
                </a:cubicBezTo>
                <a:cubicBezTo>
                  <a:pt x="114216" y="1004517"/>
                  <a:pt x="145657" y="874247"/>
                  <a:pt x="207598" y="749199"/>
                </a:cubicBezTo>
                <a:cubicBezTo>
                  <a:pt x="268210" y="626874"/>
                  <a:pt x="354867" y="514903"/>
                  <a:pt x="465126" y="416497"/>
                </a:cubicBezTo>
                <a:cubicBezTo>
                  <a:pt x="573500" y="319744"/>
                  <a:pt x="702221" y="239950"/>
                  <a:pt x="837453" y="185771"/>
                </a:cubicBezTo>
                <a:cubicBezTo>
                  <a:pt x="976327" y="130031"/>
                  <a:pt x="1117384" y="101781"/>
                  <a:pt x="1256557" y="101781"/>
                </a:cubicBezTo>
                <a:cubicBezTo>
                  <a:pt x="1387806" y="101781"/>
                  <a:pt x="1508602" y="128068"/>
                  <a:pt x="1615649" y="179836"/>
                </a:cubicBezTo>
                <a:cubicBezTo>
                  <a:pt x="1715970" y="228390"/>
                  <a:pt x="1804083" y="299260"/>
                  <a:pt x="1877546" y="390435"/>
                </a:cubicBezTo>
                <a:cubicBezTo>
                  <a:pt x="2027685" y="576846"/>
                  <a:pt x="2110357" y="841757"/>
                  <a:pt x="2110357" y="1136392"/>
                </a:cubicBezTo>
                <a:cubicBezTo>
                  <a:pt x="2110357" y="1253942"/>
                  <a:pt x="2078359" y="1348286"/>
                  <a:pt x="2006652" y="1442316"/>
                </a:cubicBezTo>
                <a:cubicBezTo>
                  <a:pt x="1931647" y="1540677"/>
                  <a:pt x="1818947" y="1631272"/>
                  <a:pt x="1699607" y="1727177"/>
                </a:cubicBezTo>
                <a:cubicBezTo>
                  <a:pt x="1677589" y="1744850"/>
                  <a:pt x="1654843" y="1763148"/>
                  <a:pt x="1632098" y="1781668"/>
                </a:cubicBezTo>
                <a:cubicBezTo>
                  <a:pt x="1428500" y="1947416"/>
                  <a:pt x="1279902" y="2056085"/>
                  <a:pt x="1077376" y="2056085"/>
                </a:cubicBezTo>
                <a:close/>
                <a:moveTo>
                  <a:pt x="1063180" y="2129303"/>
                </a:moveTo>
                <a:cubicBezTo>
                  <a:pt x="1286739" y="2129303"/>
                  <a:pt x="1450767" y="2010904"/>
                  <a:pt x="1675508" y="1830313"/>
                </a:cubicBezTo>
                <a:cubicBezTo>
                  <a:pt x="1700615" y="1810134"/>
                  <a:pt x="1725723" y="1790198"/>
                  <a:pt x="1750028" y="1770942"/>
                </a:cubicBezTo>
                <a:cubicBezTo>
                  <a:pt x="1881760" y="1666450"/>
                  <a:pt x="2006165" y="1567743"/>
                  <a:pt x="2088959" y="1460574"/>
                </a:cubicBezTo>
                <a:cubicBezTo>
                  <a:pt x="2168112" y="1358123"/>
                  <a:pt x="2203433" y="1255332"/>
                  <a:pt x="2203433" y="1127255"/>
                </a:cubicBezTo>
                <a:cubicBezTo>
                  <a:pt x="2203433" y="806238"/>
                  <a:pt x="2112175" y="517604"/>
                  <a:pt x="1946444" y="314502"/>
                </a:cubicBezTo>
                <a:cubicBezTo>
                  <a:pt x="1865353" y="215163"/>
                  <a:pt x="1768090" y="137947"/>
                  <a:pt x="1657351" y="85044"/>
                </a:cubicBezTo>
                <a:cubicBezTo>
                  <a:pt x="1539188" y="28640"/>
                  <a:pt x="1405847" y="0"/>
                  <a:pt x="1260969" y="0"/>
                </a:cubicBezTo>
                <a:cubicBezTo>
                  <a:pt x="1107343" y="0"/>
                  <a:pt x="951637" y="30780"/>
                  <a:pt x="798343" y="91511"/>
                </a:cubicBezTo>
                <a:cubicBezTo>
                  <a:pt x="649067" y="150541"/>
                  <a:pt x="506979" y="237481"/>
                  <a:pt x="387351" y="342898"/>
                </a:cubicBezTo>
                <a:cubicBezTo>
                  <a:pt x="265641" y="450115"/>
                  <a:pt x="169986" y="572112"/>
                  <a:pt x="103079" y="705392"/>
                </a:cubicBezTo>
                <a:cubicBezTo>
                  <a:pt x="34706" y="841636"/>
                  <a:pt x="0" y="983571"/>
                  <a:pt x="0" y="1127255"/>
                </a:cubicBezTo>
                <a:cubicBezTo>
                  <a:pt x="0" y="1271961"/>
                  <a:pt x="55369" y="1356470"/>
                  <a:pt x="170601" y="1518972"/>
                </a:cubicBezTo>
                <a:cubicBezTo>
                  <a:pt x="198404" y="1558163"/>
                  <a:pt x="227153" y="1598715"/>
                  <a:pt x="256563" y="1643304"/>
                </a:cubicBezTo>
                <a:cubicBezTo>
                  <a:pt x="481304" y="1983965"/>
                  <a:pt x="722546" y="2129303"/>
                  <a:pt x="1063180" y="2129303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791F887E-1608-4472-8BBE-D4FFFEFF91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96032" y="873324"/>
            <a:ext cx="2372066" cy="2578683"/>
          </a:xfrm>
          <a:custGeom>
            <a:avLst/>
            <a:gdLst>
              <a:gd name="connsiteX0" fmla="*/ 1448892 w 2805016"/>
              <a:gd name="connsiteY0" fmla="*/ 1295 h 3049345"/>
              <a:gd name="connsiteX1" fmla="*/ 1762036 w 2805016"/>
              <a:gd name="connsiteY1" fmla="*/ 37054 h 3049345"/>
              <a:gd name="connsiteX2" fmla="*/ 2172496 w 2805016"/>
              <a:gd name="connsiteY2" fmla="*/ 276646 h 3049345"/>
              <a:gd name="connsiteX3" fmla="*/ 2494528 w 2805016"/>
              <a:gd name="connsiteY3" fmla="*/ 816190 h 3049345"/>
              <a:gd name="connsiteX4" fmla="*/ 2553622 w 2805016"/>
              <a:gd name="connsiteY4" fmla="*/ 932591 h 3049345"/>
              <a:gd name="connsiteX5" fmla="*/ 2789833 w 2805016"/>
              <a:gd name="connsiteY5" fmla="*/ 1841650 h 3049345"/>
              <a:gd name="connsiteX6" fmla="*/ 1939259 w 2805016"/>
              <a:gd name="connsiteY6" fmla="*/ 2818274 h 3049345"/>
              <a:gd name="connsiteX7" fmla="*/ 1752834 w 2805016"/>
              <a:gd name="connsiteY7" fmla="*/ 2904144 h 3049345"/>
              <a:gd name="connsiteX8" fmla="*/ 1191447 w 2805016"/>
              <a:gd name="connsiteY8" fmla="*/ 3038170 h 3049345"/>
              <a:gd name="connsiteX9" fmla="*/ 661126 w 2805016"/>
              <a:gd name="connsiteY9" fmla="*/ 2791872 h 3049345"/>
              <a:gd name="connsiteX10" fmla="*/ 256115 w 2805016"/>
              <a:gd name="connsiteY10" fmla="*/ 2313690 h 3049345"/>
              <a:gd name="connsiteX11" fmla="*/ 30620 w 2805016"/>
              <a:gd name="connsiteY11" fmla="*/ 1690804 h 3049345"/>
              <a:gd name="connsiteX12" fmla="*/ 29591 w 2805016"/>
              <a:gd name="connsiteY12" fmla="*/ 1037726 h 3049345"/>
              <a:gd name="connsiteX13" fmla="*/ 244525 w 2805016"/>
              <a:gd name="connsiteY13" fmla="*/ 519197 h 3049345"/>
              <a:gd name="connsiteX14" fmla="*/ 622356 w 2805016"/>
              <a:gd name="connsiteY14" fmla="*/ 183048 h 3049345"/>
              <a:gd name="connsiteX15" fmla="*/ 1448892 w 2805016"/>
              <a:gd name="connsiteY15" fmla="*/ 1295 h 3049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805016" h="3049345">
                <a:moveTo>
                  <a:pt x="1448892" y="1295"/>
                </a:moveTo>
                <a:cubicBezTo>
                  <a:pt x="1551302" y="5038"/>
                  <a:pt x="1656071" y="16908"/>
                  <a:pt x="1762036" y="37054"/>
                </a:cubicBezTo>
                <a:cubicBezTo>
                  <a:pt x="1931145" y="69206"/>
                  <a:pt x="2057720" y="143119"/>
                  <a:pt x="2172496" y="276646"/>
                </a:cubicBezTo>
                <a:cubicBezTo>
                  <a:pt x="2292557" y="416316"/>
                  <a:pt x="2390672" y="610536"/>
                  <a:pt x="2494528" y="816190"/>
                </a:cubicBezTo>
                <a:cubicBezTo>
                  <a:pt x="2513659" y="854126"/>
                  <a:pt x="2533480" y="893328"/>
                  <a:pt x="2553622" y="932591"/>
                </a:cubicBezTo>
                <a:cubicBezTo>
                  <a:pt x="2733870" y="1284027"/>
                  <a:pt x="2847724" y="1537159"/>
                  <a:pt x="2789833" y="1841650"/>
                </a:cubicBezTo>
                <a:cubicBezTo>
                  <a:pt x="2701624" y="2305599"/>
                  <a:pt x="2447254" y="2597690"/>
                  <a:pt x="1939259" y="2818274"/>
                </a:cubicBezTo>
                <a:cubicBezTo>
                  <a:pt x="1872770" y="2847138"/>
                  <a:pt x="1811781" y="2876114"/>
                  <a:pt x="1752834" y="2904144"/>
                </a:cubicBezTo>
                <a:cubicBezTo>
                  <a:pt x="1508432" y="3020297"/>
                  <a:pt x="1382512" y="3074496"/>
                  <a:pt x="1191447" y="3038170"/>
                </a:cubicBezTo>
                <a:cubicBezTo>
                  <a:pt x="1001732" y="3002100"/>
                  <a:pt x="823313" y="2919199"/>
                  <a:pt x="661126" y="2791872"/>
                </a:cubicBezTo>
                <a:cubicBezTo>
                  <a:pt x="502474" y="2667286"/>
                  <a:pt x="366163" y="2506376"/>
                  <a:pt x="256115" y="2313690"/>
                </a:cubicBezTo>
                <a:cubicBezTo>
                  <a:pt x="147904" y="2124290"/>
                  <a:pt x="69906" y="1908939"/>
                  <a:pt x="30620" y="1690804"/>
                </a:cubicBezTo>
                <a:cubicBezTo>
                  <a:pt x="-9871" y="1466769"/>
                  <a:pt x="-10191" y="1246967"/>
                  <a:pt x="29591" y="1037726"/>
                </a:cubicBezTo>
                <a:cubicBezTo>
                  <a:pt x="67109" y="840400"/>
                  <a:pt x="139452" y="665977"/>
                  <a:pt x="244525" y="519197"/>
                </a:cubicBezTo>
                <a:cubicBezTo>
                  <a:pt x="343054" y="381648"/>
                  <a:pt x="470192" y="268558"/>
                  <a:pt x="622356" y="183048"/>
                </a:cubicBezTo>
                <a:cubicBezTo>
                  <a:pt x="855671" y="51991"/>
                  <a:pt x="1141662" y="-9932"/>
                  <a:pt x="1448892" y="1295"/>
                </a:cubicBezTo>
                <a:close/>
              </a:path>
            </a:pathLst>
          </a:custGeom>
          <a:noFill/>
          <a:ln w="19050">
            <a:solidFill>
              <a:srgbClr val="FFFF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E32F14A-F1E3-49D6-9D99-1B2E55E4451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2" r="2896" b="-8"/>
          <a:stretch/>
        </p:blipFill>
        <p:spPr>
          <a:xfrm>
            <a:off x="6192609" y="979299"/>
            <a:ext cx="2171549" cy="2272576"/>
          </a:xfrm>
          <a:custGeom>
            <a:avLst/>
            <a:gdLst/>
            <a:ahLst/>
            <a:cxnLst/>
            <a:rect l="l" t="t" r="r" b="b"/>
            <a:pathLst>
              <a:path w="2171549" h="2272576">
                <a:moveTo>
                  <a:pt x="1175644" y="899"/>
                </a:moveTo>
                <a:cubicBezTo>
                  <a:pt x="1368493" y="7619"/>
                  <a:pt x="1546841" y="51959"/>
                  <a:pt x="1696627" y="132287"/>
                </a:cubicBezTo>
                <a:cubicBezTo>
                  <a:pt x="1813851" y="195182"/>
                  <a:pt x="1911567" y="278772"/>
                  <a:pt x="1987015" y="380753"/>
                </a:cubicBezTo>
                <a:cubicBezTo>
                  <a:pt x="2067475" y="489578"/>
                  <a:pt x="2122466" y="619190"/>
                  <a:pt x="2150391" y="766067"/>
                </a:cubicBezTo>
                <a:cubicBezTo>
                  <a:pt x="2180002" y="921811"/>
                  <a:pt x="2178536" y="1085650"/>
                  <a:pt x="2145974" y="1252868"/>
                </a:cubicBezTo>
                <a:cubicBezTo>
                  <a:pt x="2114376" y="1415681"/>
                  <a:pt x="2052850" y="1576633"/>
                  <a:pt x="1968098" y="1718410"/>
                </a:cubicBezTo>
                <a:cubicBezTo>
                  <a:pt x="1881907" y="1862645"/>
                  <a:pt x="1775578" y="1983341"/>
                  <a:pt x="1652170" y="2077086"/>
                </a:cubicBezTo>
                <a:cubicBezTo>
                  <a:pt x="1526011" y="2172893"/>
                  <a:pt x="1387544" y="2235676"/>
                  <a:pt x="1240599" y="2263614"/>
                </a:cubicBezTo>
                <a:cubicBezTo>
                  <a:pt x="1092609" y="2291751"/>
                  <a:pt x="995510" y="2252050"/>
                  <a:pt x="807109" y="2166827"/>
                </a:cubicBezTo>
                <a:cubicBezTo>
                  <a:pt x="761668" y="2146260"/>
                  <a:pt x="714654" y="2125000"/>
                  <a:pt x="663385" y="2103853"/>
                </a:cubicBezTo>
                <a:cubicBezTo>
                  <a:pt x="271673" y="1942251"/>
                  <a:pt x="76538" y="1725940"/>
                  <a:pt x="10880" y="1380607"/>
                </a:cubicBezTo>
                <a:cubicBezTo>
                  <a:pt x="-32210" y="1153965"/>
                  <a:pt x="57261" y="964653"/>
                  <a:pt x="198632" y="701697"/>
                </a:cubicBezTo>
                <a:cubicBezTo>
                  <a:pt x="214430" y="672320"/>
                  <a:pt x="229979" y="642990"/>
                  <a:pt x="244987" y="614606"/>
                </a:cubicBezTo>
                <a:cubicBezTo>
                  <a:pt x="326460" y="460738"/>
                  <a:pt x="403428" y="315425"/>
                  <a:pt x="497072" y="210651"/>
                </a:cubicBezTo>
                <a:cubicBezTo>
                  <a:pt x="586591" y="110485"/>
                  <a:pt x="684908" y="54689"/>
                  <a:pt x="815892" y="29786"/>
                </a:cubicBezTo>
                <a:cubicBezTo>
                  <a:pt x="939005" y="6379"/>
                  <a:pt x="1059936" y="-3132"/>
                  <a:pt x="1175644" y="899"/>
                </a:cubicBezTo>
                <a:close/>
              </a:path>
            </a:pathLst>
          </a:custGeom>
        </p:spPr>
      </p:pic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49395D84-E2A7-4935-8727-1F34885529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192609" y="979307"/>
            <a:ext cx="2171549" cy="2272576"/>
          </a:xfrm>
          <a:custGeom>
            <a:avLst/>
            <a:gdLst>
              <a:gd name="connsiteX0" fmla="*/ 1122781 w 2171549"/>
              <a:gd name="connsiteY0" fmla="*/ 103228 h 2272576"/>
              <a:gd name="connsiteX1" fmla="*/ 1343681 w 2171549"/>
              <a:gd name="connsiteY1" fmla="*/ 128995 h 2272576"/>
              <a:gd name="connsiteX2" fmla="*/ 1634203 w 2171549"/>
              <a:gd name="connsiteY2" fmla="*/ 293138 h 2272576"/>
              <a:gd name="connsiteX3" fmla="*/ 1863915 w 2171549"/>
              <a:gd name="connsiteY3" fmla="*/ 659748 h 2272576"/>
              <a:gd name="connsiteX4" fmla="*/ 1906154 w 2171549"/>
              <a:gd name="connsiteY4" fmla="*/ 738789 h 2272576"/>
              <a:gd name="connsiteX5" fmla="*/ 2077240 w 2171549"/>
              <a:gd name="connsiteY5" fmla="*/ 1354935 h 2272576"/>
              <a:gd name="connsiteX6" fmla="*/ 1482651 w 2171549"/>
              <a:gd name="connsiteY6" fmla="*/ 2011318 h 2272576"/>
              <a:gd name="connsiteX7" fmla="*/ 1351684 w 2171549"/>
              <a:gd name="connsiteY7" fmla="*/ 2068468 h 2272576"/>
              <a:gd name="connsiteX8" fmla="*/ 956669 w 2171549"/>
              <a:gd name="connsiteY8" fmla="*/ 2156309 h 2272576"/>
              <a:gd name="connsiteX9" fmla="*/ 581628 w 2171549"/>
              <a:gd name="connsiteY9" fmla="*/ 1987024 h 2272576"/>
              <a:gd name="connsiteX10" fmla="*/ 293739 w 2171549"/>
              <a:gd name="connsiteY10" fmla="*/ 1661507 h 2272576"/>
              <a:gd name="connsiteX11" fmla="*/ 131652 w 2171549"/>
              <a:gd name="connsiteY11" fmla="*/ 1239005 h 2272576"/>
              <a:gd name="connsiteX12" fmla="*/ 127628 w 2171549"/>
              <a:gd name="connsiteY12" fmla="*/ 797207 h 2272576"/>
              <a:gd name="connsiteX13" fmla="*/ 276503 w 2171549"/>
              <a:gd name="connsiteY13" fmla="*/ 447515 h 2272576"/>
              <a:gd name="connsiteX14" fmla="*/ 541117 w 2171549"/>
              <a:gd name="connsiteY14" fmla="*/ 222019 h 2272576"/>
              <a:gd name="connsiteX15" fmla="*/ 1122781 w 2171549"/>
              <a:gd name="connsiteY15" fmla="*/ 103228 h 2272576"/>
              <a:gd name="connsiteX16" fmla="*/ 995906 w 2171549"/>
              <a:gd name="connsiteY16" fmla="*/ 899 h 2272576"/>
              <a:gd name="connsiteX17" fmla="*/ 474924 w 2171549"/>
              <a:gd name="connsiteY17" fmla="*/ 132287 h 2272576"/>
              <a:gd name="connsiteX18" fmla="*/ 184536 w 2171549"/>
              <a:gd name="connsiteY18" fmla="*/ 380753 h 2272576"/>
              <a:gd name="connsiteX19" fmla="*/ 21159 w 2171549"/>
              <a:gd name="connsiteY19" fmla="*/ 766067 h 2272576"/>
              <a:gd name="connsiteX20" fmla="*/ 25577 w 2171549"/>
              <a:gd name="connsiteY20" fmla="*/ 1252868 h 2272576"/>
              <a:gd name="connsiteX21" fmla="*/ 203452 w 2171549"/>
              <a:gd name="connsiteY21" fmla="*/ 1718410 h 2272576"/>
              <a:gd name="connsiteX22" fmla="*/ 519381 w 2171549"/>
              <a:gd name="connsiteY22" fmla="*/ 2077086 h 2272576"/>
              <a:gd name="connsiteX23" fmla="*/ 930952 w 2171549"/>
              <a:gd name="connsiteY23" fmla="*/ 2263614 h 2272576"/>
              <a:gd name="connsiteX24" fmla="*/ 1364442 w 2171549"/>
              <a:gd name="connsiteY24" fmla="*/ 2166827 h 2272576"/>
              <a:gd name="connsiteX25" fmla="*/ 1508165 w 2171549"/>
              <a:gd name="connsiteY25" fmla="*/ 2103853 h 2272576"/>
              <a:gd name="connsiteX26" fmla="*/ 2160670 w 2171549"/>
              <a:gd name="connsiteY26" fmla="*/ 1380607 h 2272576"/>
              <a:gd name="connsiteX27" fmla="*/ 1972918 w 2171549"/>
              <a:gd name="connsiteY27" fmla="*/ 701697 h 2272576"/>
              <a:gd name="connsiteX28" fmla="*/ 1926563 w 2171549"/>
              <a:gd name="connsiteY28" fmla="*/ 614606 h 2272576"/>
              <a:gd name="connsiteX29" fmla="*/ 1674479 w 2171549"/>
              <a:gd name="connsiteY29" fmla="*/ 210651 h 2272576"/>
              <a:gd name="connsiteX30" fmla="*/ 1355659 w 2171549"/>
              <a:gd name="connsiteY30" fmla="*/ 29787 h 2272576"/>
              <a:gd name="connsiteX31" fmla="*/ 995906 w 2171549"/>
              <a:gd name="connsiteY31" fmla="*/ 899 h 227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171549" h="2272576">
                <a:moveTo>
                  <a:pt x="1122781" y="103228"/>
                </a:moveTo>
                <a:cubicBezTo>
                  <a:pt x="1194984" y="106276"/>
                  <a:pt x="1268890" y="114833"/>
                  <a:pt x="1343681" y="128995"/>
                </a:cubicBezTo>
                <a:cubicBezTo>
                  <a:pt x="1463039" y="151595"/>
                  <a:pt x="1552629" y="202233"/>
                  <a:pt x="1634203" y="293138"/>
                </a:cubicBezTo>
                <a:cubicBezTo>
                  <a:pt x="1719533" y="388226"/>
                  <a:pt x="1789672" y="520106"/>
                  <a:pt x="1863915" y="659748"/>
                </a:cubicBezTo>
                <a:cubicBezTo>
                  <a:pt x="1877590" y="685509"/>
                  <a:pt x="1891759" y="712128"/>
                  <a:pt x="1906154" y="738789"/>
                </a:cubicBezTo>
                <a:cubicBezTo>
                  <a:pt x="2034978" y="977432"/>
                  <a:pt x="2116507" y="1149246"/>
                  <a:pt x="2077240" y="1354935"/>
                </a:cubicBezTo>
                <a:cubicBezTo>
                  <a:pt x="2017412" y="1668342"/>
                  <a:pt x="1839595" y="1864654"/>
                  <a:pt x="1482651" y="2011318"/>
                </a:cubicBezTo>
                <a:cubicBezTo>
                  <a:pt x="1435932" y="2030509"/>
                  <a:pt x="1393092" y="2049805"/>
                  <a:pt x="1351684" y="2068468"/>
                </a:cubicBezTo>
                <a:cubicBezTo>
                  <a:pt x="1180005" y="2145814"/>
                  <a:pt x="1091524" y="2181845"/>
                  <a:pt x="956669" y="2156309"/>
                </a:cubicBezTo>
                <a:cubicBezTo>
                  <a:pt x="822766" y="2130954"/>
                  <a:pt x="696589" y="2073975"/>
                  <a:pt x="581628" y="1987024"/>
                </a:cubicBezTo>
                <a:cubicBezTo>
                  <a:pt x="469173" y="1901947"/>
                  <a:pt x="372281" y="1792408"/>
                  <a:pt x="293739" y="1661507"/>
                </a:cubicBezTo>
                <a:cubicBezTo>
                  <a:pt x="216511" y="1532838"/>
                  <a:pt x="160446" y="1386765"/>
                  <a:pt x="131652" y="1239005"/>
                </a:cubicBezTo>
                <a:cubicBezTo>
                  <a:pt x="101981" y="1087245"/>
                  <a:pt x="100644" y="938553"/>
                  <a:pt x="127628" y="797207"/>
                </a:cubicBezTo>
                <a:cubicBezTo>
                  <a:pt x="153074" y="663908"/>
                  <a:pt x="203184" y="546280"/>
                  <a:pt x="276503" y="447515"/>
                </a:cubicBezTo>
                <a:cubicBezTo>
                  <a:pt x="345255" y="354962"/>
                  <a:pt x="434296" y="279099"/>
                  <a:pt x="541117" y="222019"/>
                </a:cubicBezTo>
                <a:cubicBezTo>
                  <a:pt x="704906" y="134536"/>
                  <a:pt x="906174" y="94087"/>
                  <a:pt x="1122781" y="103228"/>
                </a:cubicBezTo>
                <a:close/>
                <a:moveTo>
                  <a:pt x="995906" y="899"/>
                </a:moveTo>
                <a:cubicBezTo>
                  <a:pt x="803057" y="7619"/>
                  <a:pt x="624709" y="51959"/>
                  <a:pt x="474924" y="132287"/>
                </a:cubicBezTo>
                <a:cubicBezTo>
                  <a:pt x="357700" y="195182"/>
                  <a:pt x="259984" y="278773"/>
                  <a:pt x="184536" y="380753"/>
                </a:cubicBezTo>
                <a:cubicBezTo>
                  <a:pt x="104075" y="489578"/>
                  <a:pt x="49084" y="619190"/>
                  <a:pt x="21159" y="766067"/>
                </a:cubicBezTo>
                <a:cubicBezTo>
                  <a:pt x="-8452" y="921811"/>
                  <a:pt x="-6986" y="1085650"/>
                  <a:pt x="25577" y="1252868"/>
                </a:cubicBezTo>
                <a:cubicBezTo>
                  <a:pt x="57175" y="1415681"/>
                  <a:pt x="118700" y="1576633"/>
                  <a:pt x="203452" y="1718410"/>
                </a:cubicBezTo>
                <a:cubicBezTo>
                  <a:pt x="289643" y="1862645"/>
                  <a:pt x="395972" y="1983341"/>
                  <a:pt x="519381" y="2077086"/>
                </a:cubicBezTo>
                <a:cubicBezTo>
                  <a:pt x="645539" y="2172893"/>
                  <a:pt x="784006" y="2235676"/>
                  <a:pt x="930952" y="2263614"/>
                </a:cubicBezTo>
                <a:cubicBezTo>
                  <a:pt x="1078941" y="2291751"/>
                  <a:pt x="1176041" y="2252050"/>
                  <a:pt x="1364442" y="2166827"/>
                </a:cubicBezTo>
                <a:cubicBezTo>
                  <a:pt x="1409882" y="2146260"/>
                  <a:pt x="1456896" y="2125000"/>
                  <a:pt x="1508165" y="2103853"/>
                </a:cubicBezTo>
                <a:cubicBezTo>
                  <a:pt x="1899878" y="1942251"/>
                  <a:pt x="2095013" y="1725940"/>
                  <a:pt x="2160670" y="1380607"/>
                </a:cubicBezTo>
                <a:cubicBezTo>
                  <a:pt x="2203760" y="1153965"/>
                  <a:pt x="2114289" y="964653"/>
                  <a:pt x="1972918" y="701697"/>
                </a:cubicBezTo>
                <a:cubicBezTo>
                  <a:pt x="1957121" y="672320"/>
                  <a:pt x="1941572" y="642990"/>
                  <a:pt x="1926563" y="614606"/>
                </a:cubicBezTo>
                <a:cubicBezTo>
                  <a:pt x="1845091" y="460738"/>
                  <a:pt x="1768122" y="315425"/>
                  <a:pt x="1674479" y="210651"/>
                </a:cubicBezTo>
                <a:cubicBezTo>
                  <a:pt x="1584960" y="110485"/>
                  <a:pt x="1486643" y="54689"/>
                  <a:pt x="1355659" y="29787"/>
                </a:cubicBezTo>
                <a:cubicBezTo>
                  <a:pt x="1232546" y="6379"/>
                  <a:pt x="1111615" y="-3132"/>
                  <a:pt x="995906" y="899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042FB83C-282D-4C04-BBB6-813583D1B4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669375" y="838253"/>
            <a:ext cx="2535041" cy="2585216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9050">
            <a:solidFill>
              <a:srgbClr val="FFFF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80F582F-2093-4BBE-97DE-ACE8B7DEBAC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" r="-9" b="-9"/>
          <a:stretch/>
        </p:blipFill>
        <p:spPr>
          <a:xfrm>
            <a:off x="8821227" y="1014566"/>
            <a:ext cx="2231314" cy="2232590"/>
          </a:xfrm>
          <a:custGeom>
            <a:avLst/>
            <a:gdLst/>
            <a:ahLst/>
            <a:cxnLst/>
            <a:rect l="l" t="t" r="r" b="b"/>
            <a:pathLst>
              <a:path w="2231314" h="2232590">
                <a:moveTo>
                  <a:pt x="954389" y="0"/>
                </a:moveTo>
                <a:cubicBezTo>
                  <a:pt x="1109959" y="0"/>
                  <a:pt x="1267635" y="32273"/>
                  <a:pt x="1422869" y="95950"/>
                </a:cubicBezTo>
                <a:cubicBezTo>
                  <a:pt x="1574034" y="157843"/>
                  <a:pt x="1717920" y="249000"/>
                  <a:pt x="1839062" y="359531"/>
                </a:cubicBezTo>
                <a:cubicBezTo>
                  <a:pt x="1962312" y="471949"/>
                  <a:pt x="2059177" y="599864"/>
                  <a:pt x="2126930" y="739609"/>
                </a:cubicBezTo>
                <a:cubicBezTo>
                  <a:pt x="2196169" y="882462"/>
                  <a:pt x="2231314" y="1031282"/>
                  <a:pt x="2231314" y="1181935"/>
                </a:cubicBezTo>
                <a:cubicBezTo>
                  <a:pt x="2231314" y="1333661"/>
                  <a:pt x="2175244" y="1422268"/>
                  <a:pt x="2058555" y="1592653"/>
                </a:cubicBezTo>
                <a:cubicBezTo>
                  <a:pt x="2030400" y="1633746"/>
                  <a:pt x="2001287" y="1676265"/>
                  <a:pt x="1971505" y="1723017"/>
                </a:cubicBezTo>
                <a:cubicBezTo>
                  <a:pt x="1743920" y="2080202"/>
                  <a:pt x="1499625" y="2232590"/>
                  <a:pt x="1154681" y="2232590"/>
                </a:cubicBezTo>
                <a:cubicBezTo>
                  <a:pt x="928294" y="2232590"/>
                  <a:pt x="762190" y="2108447"/>
                  <a:pt x="534605" y="1919097"/>
                </a:cubicBezTo>
                <a:cubicBezTo>
                  <a:pt x="509180" y="1897939"/>
                  <a:pt x="483755" y="1877036"/>
                  <a:pt x="459143" y="1856846"/>
                </a:cubicBezTo>
                <a:cubicBezTo>
                  <a:pt x="325743" y="1747285"/>
                  <a:pt x="199765" y="1643790"/>
                  <a:pt x="115923" y="1531423"/>
                </a:cubicBezTo>
                <a:cubicBezTo>
                  <a:pt x="35768" y="1424003"/>
                  <a:pt x="0" y="1316225"/>
                  <a:pt x="0" y="1181935"/>
                </a:cubicBezTo>
                <a:cubicBezTo>
                  <a:pt x="0" y="845346"/>
                  <a:pt x="92413" y="542712"/>
                  <a:pt x="260241" y="329757"/>
                </a:cubicBezTo>
                <a:cubicBezTo>
                  <a:pt x="342358" y="225599"/>
                  <a:pt x="440852" y="144638"/>
                  <a:pt x="552992" y="89169"/>
                </a:cubicBezTo>
                <a:cubicBezTo>
                  <a:pt x="672650" y="30029"/>
                  <a:pt x="807678" y="0"/>
                  <a:pt x="954389" y="0"/>
                </a:cubicBezTo>
                <a:close/>
              </a:path>
            </a:pathLst>
          </a:custGeom>
        </p:spPr>
      </p:pic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219603C3-52B4-458A-96A9-B00D1F51B4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821239" y="1013997"/>
            <a:ext cx="2231314" cy="2232590"/>
          </a:xfrm>
          <a:custGeom>
            <a:avLst/>
            <a:gdLst>
              <a:gd name="connsiteX0" fmla="*/ 1281911 w 2231314"/>
              <a:gd name="connsiteY0" fmla="*/ 85106 h 2232590"/>
              <a:gd name="connsiteX1" fmla="*/ 1640981 w 2231314"/>
              <a:gd name="connsiteY1" fmla="*/ 167226 h 2232590"/>
              <a:gd name="connsiteX2" fmla="*/ 1902861 w 2231314"/>
              <a:gd name="connsiteY2" fmla="*/ 388793 h 2232590"/>
              <a:gd name="connsiteX3" fmla="*/ 2135659 w 2231314"/>
              <a:gd name="connsiteY3" fmla="*/ 1173600 h 2232590"/>
              <a:gd name="connsiteX4" fmla="*/ 2031960 w 2231314"/>
              <a:gd name="connsiteY4" fmla="*/ 1495457 h 2232590"/>
              <a:gd name="connsiteX5" fmla="*/ 1724934 w 2231314"/>
              <a:gd name="connsiteY5" fmla="*/ 1795153 h 2232590"/>
              <a:gd name="connsiteX6" fmla="*/ 1657429 w 2231314"/>
              <a:gd name="connsiteY6" fmla="*/ 1852482 h 2232590"/>
              <a:gd name="connsiteX7" fmla="*/ 1102741 w 2231314"/>
              <a:gd name="connsiteY7" fmla="*/ 2141191 h 2232590"/>
              <a:gd name="connsiteX8" fmla="*/ 372052 w 2231314"/>
              <a:gd name="connsiteY8" fmla="*/ 1671904 h 2232590"/>
              <a:gd name="connsiteX9" fmla="*/ 294182 w 2231314"/>
              <a:gd name="connsiteY9" fmla="*/ 1551847 h 2232590"/>
              <a:gd name="connsiteX10" fmla="*/ 139640 w 2231314"/>
              <a:gd name="connsiteY10" fmla="*/ 1173600 h 2232590"/>
              <a:gd name="connsiteX11" fmla="*/ 233016 w 2231314"/>
              <a:gd name="connsiteY11" fmla="*/ 766242 h 2232590"/>
              <a:gd name="connsiteX12" fmla="*/ 490528 w 2231314"/>
              <a:gd name="connsiteY12" fmla="*/ 416214 h 2232590"/>
              <a:gd name="connsiteX13" fmla="*/ 862833 w 2231314"/>
              <a:gd name="connsiteY13" fmla="*/ 173470 h 2232590"/>
              <a:gd name="connsiteX14" fmla="*/ 1281911 w 2231314"/>
              <a:gd name="connsiteY14" fmla="*/ 85106 h 2232590"/>
              <a:gd name="connsiteX15" fmla="*/ 1276925 w 2231314"/>
              <a:gd name="connsiteY15" fmla="*/ 0 h 2232590"/>
              <a:gd name="connsiteX16" fmla="*/ 808445 w 2231314"/>
              <a:gd name="connsiteY16" fmla="*/ 95950 h 2232590"/>
              <a:gd name="connsiteX17" fmla="*/ 392252 w 2231314"/>
              <a:gd name="connsiteY17" fmla="*/ 359531 h 2232590"/>
              <a:gd name="connsiteX18" fmla="*/ 104384 w 2231314"/>
              <a:gd name="connsiteY18" fmla="*/ 739609 h 2232590"/>
              <a:gd name="connsiteX19" fmla="*/ 0 w 2231314"/>
              <a:gd name="connsiteY19" fmla="*/ 1181935 h 2232590"/>
              <a:gd name="connsiteX20" fmla="*/ 172759 w 2231314"/>
              <a:gd name="connsiteY20" fmla="*/ 1592653 h 2232590"/>
              <a:gd name="connsiteX21" fmla="*/ 259809 w 2231314"/>
              <a:gd name="connsiteY21" fmla="*/ 1723017 h 2232590"/>
              <a:gd name="connsiteX22" fmla="*/ 1076633 w 2231314"/>
              <a:gd name="connsiteY22" fmla="*/ 2232590 h 2232590"/>
              <a:gd name="connsiteX23" fmla="*/ 1696709 w 2231314"/>
              <a:gd name="connsiteY23" fmla="*/ 1919097 h 2232590"/>
              <a:gd name="connsiteX24" fmla="*/ 1772171 w 2231314"/>
              <a:gd name="connsiteY24" fmla="*/ 1856846 h 2232590"/>
              <a:gd name="connsiteX25" fmla="*/ 2115391 w 2231314"/>
              <a:gd name="connsiteY25" fmla="*/ 1531423 h 2232590"/>
              <a:gd name="connsiteX26" fmla="*/ 2231314 w 2231314"/>
              <a:gd name="connsiteY26" fmla="*/ 1181935 h 2232590"/>
              <a:gd name="connsiteX27" fmla="*/ 1971073 w 2231314"/>
              <a:gd name="connsiteY27" fmla="*/ 329757 h 2232590"/>
              <a:gd name="connsiteX28" fmla="*/ 1678322 w 2231314"/>
              <a:gd name="connsiteY28" fmla="*/ 89169 h 2232590"/>
              <a:gd name="connsiteX29" fmla="*/ 1276925 w 2231314"/>
              <a:gd name="connsiteY29" fmla="*/ 0 h 2232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231314" h="2232590">
                <a:moveTo>
                  <a:pt x="1281911" y="85106"/>
                </a:moveTo>
                <a:cubicBezTo>
                  <a:pt x="1413152" y="85106"/>
                  <a:pt x="1533941" y="112762"/>
                  <a:pt x="1640981" y="167226"/>
                </a:cubicBezTo>
                <a:cubicBezTo>
                  <a:pt x="1741296" y="218310"/>
                  <a:pt x="1829403" y="292869"/>
                  <a:pt x="1902861" y="388793"/>
                </a:cubicBezTo>
                <a:cubicBezTo>
                  <a:pt x="2052991" y="584912"/>
                  <a:pt x="2135659" y="863621"/>
                  <a:pt x="2135659" y="1173600"/>
                </a:cubicBezTo>
                <a:cubicBezTo>
                  <a:pt x="2135659" y="1297273"/>
                  <a:pt x="2103663" y="1396529"/>
                  <a:pt x="2031960" y="1495457"/>
                </a:cubicBezTo>
                <a:cubicBezTo>
                  <a:pt x="1956960" y="1598940"/>
                  <a:pt x="1844265" y="1694254"/>
                  <a:pt x="1724934" y="1795153"/>
                </a:cubicBezTo>
                <a:cubicBezTo>
                  <a:pt x="1702917" y="1813746"/>
                  <a:pt x="1680172" y="1832998"/>
                  <a:pt x="1657429" y="1852482"/>
                </a:cubicBezTo>
                <a:cubicBezTo>
                  <a:pt x="1453843" y="2026863"/>
                  <a:pt x="1305255" y="2141191"/>
                  <a:pt x="1102741" y="2141191"/>
                </a:cubicBezTo>
                <a:cubicBezTo>
                  <a:pt x="794172" y="2141191"/>
                  <a:pt x="575638" y="2000851"/>
                  <a:pt x="372052" y="1671904"/>
                </a:cubicBezTo>
                <a:cubicBezTo>
                  <a:pt x="345411" y="1628849"/>
                  <a:pt x="319367" y="1589691"/>
                  <a:pt x="294182" y="1551847"/>
                </a:cubicBezTo>
                <a:cubicBezTo>
                  <a:pt x="189798" y="1394933"/>
                  <a:pt x="139640" y="1313330"/>
                  <a:pt x="139640" y="1173600"/>
                </a:cubicBezTo>
                <a:cubicBezTo>
                  <a:pt x="139640" y="1034857"/>
                  <a:pt x="171079" y="897802"/>
                  <a:pt x="233016" y="766242"/>
                </a:cubicBezTo>
                <a:cubicBezTo>
                  <a:pt x="293625" y="637546"/>
                  <a:pt x="380276" y="519744"/>
                  <a:pt x="490528" y="416214"/>
                </a:cubicBezTo>
                <a:cubicBezTo>
                  <a:pt x="598896" y="314421"/>
                  <a:pt x="727609" y="230471"/>
                  <a:pt x="862833" y="173470"/>
                </a:cubicBezTo>
                <a:cubicBezTo>
                  <a:pt x="1001698" y="114828"/>
                  <a:pt x="1142747" y="85106"/>
                  <a:pt x="1281911" y="85106"/>
                </a:cubicBezTo>
                <a:close/>
                <a:moveTo>
                  <a:pt x="1276925" y="0"/>
                </a:moveTo>
                <a:cubicBezTo>
                  <a:pt x="1121355" y="0"/>
                  <a:pt x="963679" y="32273"/>
                  <a:pt x="808445" y="95950"/>
                </a:cubicBezTo>
                <a:cubicBezTo>
                  <a:pt x="657280" y="157843"/>
                  <a:pt x="513394" y="249000"/>
                  <a:pt x="392252" y="359531"/>
                </a:cubicBezTo>
                <a:cubicBezTo>
                  <a:pt x="269002" y="471949"/>
                  <a:pt x="172137" y="599864"/>
                  <a:pt x="104384" y="739609"/>
                </a:cubicBezTo>
                <a:cubicBezTo>
                  <a:pt x="35145" y="882462"/>
                  <a:pt x="0" y="1031282"/>
                  <a:pt x="0" y="1181935"/>
                </a:cubicBezTo>
                <a:cubicBezTo>
                  <a:pt x="0" y="1333661"/>
                  <a:pt x="56070" y="1422268"/>
                  <a:pt x="172759" y="1592653"/>
                </a:cubicBezTo>
                <a:cubicBezTo>
                  <a:pt x="200914" y="1633746"/>
                  <a:pt x="230027" y="1676265"/>
                  <a:pt x="259809" y="1723017"/>
                </a:cubicBezTo>
                <a:cubicBezTo>
                  <a:pt x="487394" y="2080202"/>
                  <a:pt x="731689" y="2232590"/>
                  <a:pt x="1076633" y="2232590"/>
                </a:cubicBezTo>
                <a:cubicBezTo>
                  <a:pt x="1303020" y="2232590"/>
                  <a:pt x="1469124" y="2108447"/>
                  <a:pt x="1696709" y="1919097"/>
                </a:cubicBezTo>
                <a:cubicBezTo>
                  <a:pt x="1722134" y="1897939"/>
                  <a:pt x="1747559" y="1877036"/>
                  <a:pt x="1772171" y="1856846"/>
                </a:cubicBezTo>
                <a:cubicBezTo>
                  <a:pt x="1905571" y="1747285"/>
                  <a:pt x="2031549" y="1643790"/>
                  <a:pt x="2115391" y="1531423"/>
                </a:cubicBezTo>
                <a:cubicBezTo>
                  <a:pt x="2195546" y="1424003"/>
                  <a:pt x="2231314" y="1316225"/>
                  <a:pt x="2231314" y="1181935"/>
                </a:cubicBezTo>
                <a:cubicBezTo>
                  <a:pt x="2231314" y="845346"/>
                  <a:pt x="2138901" y="542712"/>
                  <a:pt x="1971073" y="329757"/>
                </a:cubicBezTo>
                <a:cubicBezTo>
                  <a:pt x="1888956" y="225599"/>
                  <a:pt x="1790462" y="144638"/>
                  <a:pt x="1678322" y="89169"/>
                </a:cubicBezTo>
                <a:cubicBezTo>
                  <a:pt x="1558664" y="30029"/>
                  <a:pt x="1423636" y="0"/>
                  <a:pt x="1276925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270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5C13A74-29FF-4F66-A589-BF1551A4C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718" y="1182262"/>
            <a:ext cx="4500563" cy="449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420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5C13A74-29FF-4F66-A589-BF1551A4C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718" y="1182262"/>
            <a:ext cx="4500563" cy="4493475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7E5397BF-F2A3-496F-AC16-5C66419BDF1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962" r="15139"/>
          <a:stretch/>
        </p:blipFill>
        <p:spPr>
          <a:xfrm>
            <a:off x="367006" y="457200"/>
            <a:ext cx="3409861" cy="4878279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BC70CF7A-7C0D-4135-87F0-30CDA76E8EA9}"/>
              </a:ext>
            </a:extLst>
          </p:cNvPr>
          <p:cNvSpPr txBox="1"/>
          <p:nvPr/>
        </p:nvSpPr>
        <p:spPr>
          <a:xfrm>
            <a:off x="367005" y="4989251"/>
            <a:ext cx="1252337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3800" dirty="0">
                <a:latin typeface="Cavolini" panose="03000502040302020204" pitchFamily="66" charset="0"/>
                <a:cs typeface="Cavolini" panose="03000502040302020204" pitchFamily="66" charset="0"/>
              </a:rPr>
              <a:t>links neben</a:t>
            </a:r>
          </a:p>
        </p:txBody>
      </p:sp>
    </p:spTree>
    <p:extLst>
      <p:ext uri="{BB962C8B-B14F-4D97-AF65-F5344CB8AC3E}">
        <p14:creationId xmlns:p14="http://schemas.microsoft.com/office/powerpoint/2010/main" val="419552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</Words>
  <Application>Microsoft Office PowerPoint</Application>
  <PresentationFormat>Breitbild</PresentationFormat>
  <Paragraphs>12</Paragraphs>
  <Slides>17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3" baseType="lpstr">
      <vt:lpstr>Meiryo</vt:lpstr>
      <vt:lpstr>Arial</vt:lpstr>
      <vt:lpstr>Calibri</vt:lpstr>
      <vt:lpstr>Calibri Light</vt:lpstr>
      <vt:lpstr>Cavolini</vt:lpstr>
      <vt:lpstr>Office</vt:lpstr>
      <vt:lpstr>Projekttag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Projekttag</dc:title>
  <dc:creator>Acer</dc:creator>
  <cp:lastModifiedBy>Acer</cp:lastModifiedBy>
  <cp:revision>3</cp:revision>
  <dcterms:created xsi:type="dcterms:W3CDTF">2023-06-19T19:20:08Z</dcterms:created>
  <dcterms:modified xsi:type="dcterms:W3CDTF">2023-06-19T19:24:27Z</dcterms:modified>
</cp:coreProperties>
</file>