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3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281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ra" initials="K" lastIdx="1" clrIdx="0">
    <p:extLst>
      <p:ext uri="{19B8F6BF-5375-455C-9EA6-DF929625EA0E}">
        <p15:presenceInfo xmlns:p15="http://schemas.microsoft.com/office/powerpoint/2012/main" userId="Kla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4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03T17:26:23.599" idx="1">
    <p:pos x="10" y="10"/>
    <p:text>fehlt Diego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A7D54F-CFAF-B7F3-B73A-43F5EF9F7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27E5915-DBF2-6AD0-19A5-4D3B9D7F7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0FDA3-23C6-9820-1E77-A3C903EE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F2F65A-D570-4756-360A-0EAFB379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372CB5-9C7C-5363-5AC0-05E9D371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407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8A3ED9-3618-406C-299E-C998DC54D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FD2D34-3111-6B33-4CA5-D448E995F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B6B85-8D3B-00E1-2C99-D6189A811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0A8D4E-C260-2C7F-53F9-14BD17DC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CEDA5B-181B-A6ED-C642-91739243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92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6594D69-4504-2712-C254-9993B282B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4A09C4-450E-0B21-3036-E935332A4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EEC4EF-365B-2EFA-5D7E-BF6A603EC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AB2BDA-8462-6576-BBC2-BBB8C640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2CE8E8-A751-E84A-E5F4-4F070DE0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982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557EC-7905-0F7D-584C-9113EAF2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8F48B0-F85F-E1FF-22DE-28C6AC7FB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40DF92-7405-2DC9-19C1-9ED2D56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C02648-5143-EE52-2499-EA5EBC9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026CC0-DB4C-A9F3-1CF5-5626D334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84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D5BD4-B1F7-E1A0-B961-8DF7FF684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C8A754-6959-972C-BE08-261098367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44422D-777B-7878-C185-E33E7CB7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9BC8D0-805D-070E-9F0F-58159647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696716-BFFC-BCA6-A735-0C1FA0A6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03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B8D1E-0F56-A238-13FA-F5AA525F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1CA41-4DFA-FCAA-823B-137E4F350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591DBC-3317-B723-8EC8-75942218B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DE9C65-3AFD-7D40-CDD6-755A80CA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7B9D77-8411-5D0E-9D63-EF79D1376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C77CCFB-5AE4-FD9A-0491-525B94B31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48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1C9D6-B2BD-2EEB-850D-547BE8B3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F2997-4E8A-4A9C-3F64-7822DF2A4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97CBE1-192D-D9D8-9065-0DB9FA1B8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3169FE-F279-D55B-C56B-ED8E683B3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6B7E16D-74D7-DB4A-A46D-0EE3B51ED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2251FD3-517B-EDE3-7740-655B848F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19E26B1-B74D-5A6B-B6FE-44578625C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0AB05D-9A3D-ACA1-EC7F-4089566D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721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21E50A-84D5-1E9A-FB27-9B1BA18D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601DCA-3CCD-D31F-3DB6-DA78A4AA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AF6D92-7AF3-6597-BD98-53A339AE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F4B764-3491-0549-B641-68B846B0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84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713D9A0-A1FB-10C2-CA10-9C8E63E4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77EAE06-5523-6592-BE47-848B0B49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5CF5DC-2E2F-CC36-BC5E-681A34D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928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2D697-56FA-330C-A478-7DD317A0F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BC12C5-7A7E-6AC5-B22D-F42CC951D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89052D-7FAF-7AE2-16AC-907775EB4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D1A2F9-9B50-2111-AF3D-42700D7B5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D4D7CA-A79E-82A5-64BC-06EE6F11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A97337-1F69-0C95-D28E-FC8D378B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02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A15A9C-AC2D-BF0D-B40E-A187FB3D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751A6AB-AB26-C3EF-A180-C2CBD128E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CD592A-0B98-91B1-6D23-577F4332B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0C2E1C-35ED-DF04-B9CA-D9B5E06D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16EB5B-9927-93B8-07B0-26436A623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76405F-9534-680E-2B8C-B20E0CEF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83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A51C89-4414-72D8-8846-4068F340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E654E2-BCC7-3DE1-2C76-BA548892D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94C748-09FA-F919-CAFA-95C6DE14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12818-03E9-4AF4-9735-8723F118A180}" type="datetimeFigureOut">
              <a:rPr lang="de-DE" smtClean="0"/>
              <a:t>03.07.2023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BAB906-F638-438B-7617-B2B154F17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A33C28-0CF9-B46E-B77D-EE5C94CBD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7F55A-7201-443B-B11C-DD4D3EED55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4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8.png"/><Relationship Id="rId4" Type="http://schemas.openxmlformats.org/officeDocument/2006/relationships/image" Target="../media/image1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8.png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8.png"/><Relationship Id="rId4" Type="http://schemas.openxmlformats.org/officeDocument/2006/relationships/image" Target="../media/image1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8.png"/><Relationship Id="rId4" Type="http://schemas.openxmlformats.org/officeDocument/2006/relationships/image" Target="../media/image1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8.png"/><Relationship Id="rId4" Type="http://schemas.openxmlformats.org/officeDocument/2006/relationships/image" Target="../media/image2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8.png"/><Relationship Id="rId4" Type="http://schemas.openxmlformats.org/officeDocument/2006/relationships/image" Target="../media/image21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8.png"/><Relationship Id="rId4" Type="http://schemas.openxmlformats.org/officeDocument/2006/relationships/image" Target="../media/image22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8.png"/><Relationship Id="rId4" Type="http://schemas.openxmlformats.org/officeDocument/2006/relationships/image" Target="../media/image2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tm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8.png"/><Relationship Id="rId4" Type="http://schemas.openxmlformats.org/officeDocument/2006/relationships/image" Target="../media/image2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8.png"/><Relationship Id="rId4" Type="http://schemas.openxmlformats.org/officeDocument/2006/relationships/image" Target="../media/image27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0.tm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3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14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AA9EF3-98DE-4EEE-0343-CC5765024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99" y="95040"/>
            <a:ext cx="9874001" cy="666791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08D647D-2C3E-4C8E-5084-9BF2B312D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" b="99679" l="686" r="32851">
                        <a14:foregroundMark x1="11966" y1="37400" x2="15320" y2="13965"/>
                        <a14:foregroundMark x1="12424" y1="19583" x2="22866" y2="27287"/>
                        <a14:foregroundMark x1="20808" y1="14125" x2="22332" y2="29213"/>
                        <a14:foregroundMark x1="14101" y1="13644" x2="18826" y2="15088"/>
                        <a14:foregroundMark x1="14710" y1="29374" x2="20579" y2="31300"/>
                        <a14:foregroundMark x1="15091" y1="33387" x2="17454" y2="34831"/>
                        <a14:foregroundMark x1="16006" y1="34189" x2="17378" y2="61798"/>
                        <a14:foregroundMark x1="12348" y1="69181" x2="16540" y2="32263"/>
                        <a14:foregroundMark x1="23323" y1="64366" x2="21646" y2="47833"/>
                        <a14:foregroundMark x1="13186" y1="92777" x2="15168" y2="69823"/>
                        <a14:foregroundMark x1="10899" y1="92777" x2="12500" y2="55538"/>
                        <a14:foregroundMark x1="20046" y1="93419" x2="16845" y2="52006"/>
                        <a14:foregroundMark x1="8079" y1="62921" x2="12729" y2="39165"/>
                        <a14:foregroundMark x1="8613" y1="95506" x2="13034" y2="94864"/>
                        <a14:foregroundMark x1="18369" y1="94061" x2="23018" y2="93258"/>
                        <a14:backgroundMark x1="13720" y1="33547" x2="13720" y2="33547"/>
                        <a14:backgroundMark x1="19893" y1="36437" x2="19893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229"/>
          <a:stretch/>
        </p:blipFill>
        <p:spPr>
          <a:xfrm rot="21303534">
            <a:off x="2511057" y="1370305"/>
            <a:ext cx="2102449" cy="295622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BF07302-5C04-8B3D-3A92-8C0FAFF7A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11" l="35899" r="58689">
                        <a14:foregroundMark x1="38796" y1="65650" x2="40320" y2="56982"/>
                        <a14:foregroundMark x1="37652" y1="63884" x2="41997" y2="51525"/>
                        <a14:foregroundMark x1="38338" y1="67095" x2="38720" y2="60353"/>
                        <a14:foregroundMark x1="37805" y1="65971" x2="38872" y2="62440"/>
                        <a14:foregroundMark x1="40396" y1="64687" x2="40701" y2="50722"/>
                        <a14:foregroundMark x1="54497" y1="70947" x2="54573" y2="64848"/>
                        <a14:foregroundMark x1="56250" y1="69181" x2="54878" y2="64366"/>
                        <a14:foregroundMark x1="56707" y1="67576" x2="54802" y2="63563"/>
                        <a14:foregroundMark x1="53963" y1="69984" x2="54192" y2="62279"/>
                        <a14:foregroundMark x1="41082" y1="18138" x2="50610" y2="7705"/>
                        <a14:foregroundMark x1="46265" y1="12841" x2="49466" y2="35634"/>
                        <a14:foregroundMark x1="47942" y1="33226" x2="54116" y2="17817"/>
                        <a14:foregroundMark x1="47561" y1="33708" x2="47561" y2="25522"/>
                        <a14:foregroundMark x1="46875" y1="30979" x2="44131" y2="24398"/>
                        <a14:foregroundMark x1="43140" y1="26003" x2="42988" y2="22953"/>
                        <a14:foregroundMark x1="47104" y1="12841" x2="51601" y2="24398"/>
                        <a14:foregroundMark x1="52363" y1="10433" x2="54802" y2="18620"/>
                        <a14:foregroundMark x1="54649" y1="25201" x2="55564" y2="24398"/>
                        <a14:foregroundMark x1="37271" y1="64848" x2="37500" y2="63242"/>
                        <a14:foregroundMark x1="43445" y1="11557" x2="48628" y2="4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1" r="40528"/>
          <a:stretch/>
        </p:blipFill>
        <p:spPr>
          <a:xfrm rot="579781">
            <a:off x="-687473" y="2107150"/>
            <a:ext cx="2349261" cy="44905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B0AA052-DC2F-918F-8C83-777808FAA3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637" r="100000">
                        <a14:foregroundMark x1="80107" y1="4494" x2="85595" y2="52488"/>
                        <a14:foregroundMark x1="77439" y1="21990" x2="89177" y2="11557"/>
                        <a14:foregroundMark x1="82241" y1="10112" x2="86966" y2="27608"/>
                        <a14:foregroundMark x1="77439" y1="15891" x2="82241" y2="29535"/>
                        <a14:foregroundMark x1="77210" y1="24559" x2="76753" y2="20225"/>
                        <a14:foregroundMark x1="76296" y1="23756" x2="76220" y2="21509"/>
                        <a14:foregroundMark x1="83765" y1="8186" x2="87652" y2="22953"/>
                        <a14:foregroundMark x1="84832" y1="26645" x2="84832" y2="26645"/>
                        <a14:foregroundMark x1="87500" y1="23917" x2="90244" y2="24719"/>
                        <a14:foregroundMark x1="89329" y1="25361" x2="89405" y2="21348"/>
                        <a14:foregroundMark x1="90091" y1="21348" x2="90396" y2="23596"/>
                        <a14:foregroundMark x1="76220" y1="60674" x2="76677" y2="57464"/>
                        <a14:foregroundMark x1="76524" y1="60514" x2="77058" y2="55217"/>
                        <a14:foregroundMark x1="77744" y1="59551" x2="77363" y2="56019"/>
                        <a14:foregroundMark x1="75610" y1="60193" x2="76524" y2="56822"/>
                        <a14:foregroundMark x1="75305" y1="58587" x2="76524" y2="56822"/>
                        <a14:foregroundMark x1="85137" y1="38684" x2="84070" y2="27769"/>
                        <a14:foregroundMark x1="82393" y1="36116" x2="82774" y2="30979"/>
                        <a14:foregroundMark x1="91159" y1="59711" x2="91159" y2="53130"/>
                        <a14:foregroundMark x1="90625" y1="58587" x2="90549" y2="53933"/>
                        <a14:foregroundMark x1="91921" y1="58909" x2="90854" y2="54414"/>
                        <a14:foregroundMark x1="90015" y1="56982" x2="90320" y2="54093"/>
                        <a14:foregroundMark x1="92302" y1="56661" x2="91159" y2="53612"/>
                        <a14:foregroundMark x1="79268" y1="27287" x2="78506" y2="23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25"/>
          <a:stretch/>
        </p:blipFill>
        <p:spPr>
          <a:xfrm rot="21016857">
            <a:off x="10191712" y="2196742"/>
            <a:ext cx="2728597" cy="48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68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3233E9-4237-14A2-7BAF-A4445163B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32" y="422913"/>
            <a:ext cx="7362334" cy="6435087"/>
          </a:xfrm>
          <a:prstGeom prst="rect">
            <a:avLst/>
          </a:prstGeom>
        </p:spPr>
      </p:pic>
      <p:pic>
        <p:nvPicPr>
          <p:cNvPr id="4" name="5.1. Luisa ÜA">
            <a:hlinkClick r:id="" action="ppaction://media"/>
            <a:extLst>
              <a:ext uri="{FF2B5EF4-FFF2-40B4-BE49-F238E27FC236}">
                <a16:creationId xmlns:a16="http://schemas.microsoft.com/office/drawing/2014/main" id="{3D7D4BCE-320B-9370-F880-E21D156E9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6713" y="5592713"/>
            <a:ext cx="1265287" cy="126528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1C8622C-755B-84A1-A18A-9596C83388A9}"/>
              </a:ext>
            </a:extLst>
          </p:cNvPr>
          <p:cNvSpPr/>
          <p:nvPr/>
        </p:nvSpPr>
        <p:spPr>
          <a:xfrm>
            <a:off x="10221798" y="5094927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4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644ED12-B69E-8ACF-DF24-4C6170F9D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17" y="0"/>
            <a:ext cx="7369385" cy="6785176"/>
          </a:xfrm>
          <a:prstGeom prst="rect">
            <a:avLst/>
          </a:prstGeom>
        </p:spPr>
      </p:pic>
      <p:pic>
        <p:nvPicPr>
          <p:cNvPr id="3" name="5.2. Luisa ÜA">
            <a:hlinkClick r:id="" action="ppaction://media"/>
            <a:extLst>
              <a:ext uri="{FF2B5EF4-FFF2-40B4-BE49-F238E27FC236}">
                <a16:creationId xmlns:a16="http://schemas.microsoft.com/office/drawing/2014/main" id="{76249C09-A35C-E544-8B44-28DEFEAEE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208" y="5620208"/>
            <a:ext cx="1237792" cy="12377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98EB82F-CC98-CA4B-B4A2-F320449635D7}"/>
              </a:ext>
            </a:extLst>
          </p:cNvPr>
          <p:cNvSpPr/>
          <p:nvPr/>
        </p:nvSpPr>
        <p:spPr>
          <a:xfrm>
            <a:off x="10221798" y="5094927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87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A342D2-0D46-1339-F8A7-1028E7752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08" y="63860"/>
            <a:ext cx="8927183" cy="6794140"/>
          </a:xfrm>
          <a:prstGeom prst="rect">
            <a:avLst/>
          </a:prstGeom>
        </p:spPr>
      </p:pic>
      <p:pic>
        <p:nvPicPr>
          <p:cNvPr id="2" name="6.1. Abby ÜA">
            <a:hlinkClick r:id="" action="ppaction://media"/>
            <a:extLst>
              <a:ext uri="{FF2B5EF4-FFF2-40B4-BE49-F238E27FC236}">
                <a16:creationId xmlns:a16="http://schemas.microsoft.com/office/drawing/2014/main" id="{AD866A0A-BAD5-3379-4439-F6E217A19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4994" y="5620994"/>
            <a:ext cx="1237006" cy="123700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33EBC7A-125B-4BD0-D831-48C0BADAAFEE}"/>
              </a:ext>
            </a:extLst>
          </p:cNvPr>
          <p:cNvSpPr/>
          <p:nvPr/>
        </p:nvSpPr>
        <p:spPr>
          <a:xfrm>
            <a:off x="10718276" y="5094927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E02D8A7-4BFF-4363-A3BC-32849D06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92" y="358364"/>
            <a:ext cx="6825016" cy="6499636"/>
          </a:xfrm>
          <a:prstGeom prst="rect">
            <a:avLst/>
          </a:prstGeom>
        </p:spPr>
      </p:pic>
      <p:pic>
        <p:nvPicPr>
          <p:cNvPr id="2" name="6.2. Abby ÜA">
            <a:hlinkClick r:id="" action="ppaction://media"/>
            <a:extLst>
              <a:ext uri="{FF2B5EF4-FFF2-40B4-BE49-F238E27FC236}">
                <a16:creationId xmlns:a16="http://schemas.microsoft.com/office/drawing/2014/main" id="{BEF41AE1-9891-E612-B528-0280F7E68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5355" y="5586378"/>
            <a:ext cx="1256645" cy="125664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E81F2B9-7EFC-D7D6-B364-FDEFB19D7E0B}"/>
              </a:ext>
            </a:extLst>
          </p:cNvPr>
          <p:cNvSpPr/>
          <p:nvPr/>
        </p:nvSpPr>
        <p:spPr>
          <a:xfrm>
            <a:off x="10718276" y="5094927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93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7857252-0F0D-42FB-6F4B-737175305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87" y="0"/>
            <a:ext cx="9153426" cy="6843023"/>
          </a:xfrm>
          <a:prstGeom prst="rect">
            <a:avLst/>
          </a:prstGeom>
        </p:spPr>
      </p:pic>
      <p:pic>
        <p:nvPicPr>
          <p:cNvPr id="4" name="6.3. Abby ÜA + 7.1. Diego">
            <a:hlinkClick r:id="" action="ppaction://media"/>
            <a:extLst>
              <a:ext uri="{FF2B5EF4-FFF2-40B4-BE49-F238E27FC236}">
                <a16:creationId xmlns:a16="http://schemas.microsoft.com/office/drawing/2014/main" id="{44A81DFF-1281-5EB3-2BA1-F0EE42562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9623" y="5695623"/>
            <a:ext cx="1162377" cy="116237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AEF9754-9D5A-A3DA-16E7-F212919A752A}"/>
              </a:ext>
            </a:extLst>
          </p:cNvPr>
          <p:cNvSpPr/>
          <p:nvPr/>
        </p:nvSpPr>
        <p:spPr>
          <a:xfrm>
            <a:off x="10718276" y="5058478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88EDE8-8B94-E402-A92B-3270F20AD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86" y="216816"/>
            <a:ext cx="9131628" cy="6641184"/>
          </a:xfrm>
          <a:prstGeom prst="rect">
            <a:avLst/>
          </a:prstGeom>
        </p:spPr>
      </p:pic>
      <p:pic>
        <p:nvPicPr>
          <p:cNvPr id="7" name="7.2. Diego ÜA">
            <a:hlinkClick r:id="" action="ppaction://media"/>
            <a:extLst>
              <a:ext uri="{FF2B5EF4-FFF2-40B4-BE49-F238E27FC236}">
                <a16:creationId xmlns:a16="http://schemas.microsoft.com/office/drawing/2014/main" id="{D8D02024-E130-0B42-98DC-7DA082D48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3635" y="5629635"/>
            <a:ext cx="1228365" cy="12283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46CACE4-933A-FEB9-D0B7-94C694D88A9E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021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43A9BA-4C4B-28B5-5D8B-711713206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04" y="335381"/>
            <a:ext cx="8842342" cy="6522619"/>
          </a:xfrm>
          <a:prstGeom prst="rect">
            <a:avLst/>
          </a:prstGeom>
        </p:spPr>
      </p:pic>
      <p:pic>
        <p:nvPicPr>
          <p:cNvPr id="9" name="8.1. +8.2. Fine ÜA">
            <a:hlinkClick r:id="" action="ppaction://media"/>
            <a:extLst>
              <a:ext uri="{FF2B5EF4-FFF2-40B4-BE49-F238E27FC236}">
                <a16:creationId xmlns:a16="http://schemas.microsoft.com/office/drawing/2014/main" id="{72086A65-9CC2-9498-8DCF-C570CDD87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1025" y="5837025"/>
            <a:ext cx="1020975" cy="102097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4F72153-5C0D-398F-AD1D-29D77F5D53CC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661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0849943-D54A-4F78-BAB3-A8C529988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43" y="45894"/>
            <a:ext cx="5033914" cy="6812106"/>
          </a:xfrm>
          <a:prstGeom prst="rect">
            <a:avLst/>
          </a:prstGeom>
        </p:spPr>
      </p:pic>
      <p:pic>
        <p:nvPicPr>
          <p:cNvPr id="9" name="9.1. Annelie ÜA">
            <a:hlinkClick r:id="" action="ppaction://media"/>
            <a:extLst>
              <a:ext uri="{FF2B5EF4-FFF2-40B4-BE49-F238E27FC236}">
                <a16:creationId xmlns:a16="http://schemas.microsoft.com/office/drawing/2014/main" id="{501E05FB-01A0-65B1-2C2D-6498D0486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171" y="5818171"/>
            <a:ext cx="1039829" cy="103982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D19515A-A27C-B176-909E-A149428695CC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47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5829820-609C-72B1-0B98-B0DF09AE7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391" y="96927"/>
            <a:ext cx="5703217" cy="6883621"/>
          </a:xfrm>
          <a:prstGeom prst="rect">
            <a:avLst/>
          </a:prstGeom>
        </p:spPr>
      </p:pic>
      <p:pic>
        <p:nvPicPr>
          <p:cNvPr id="7" name="9.2. Annelie ÜA">
            <a:hlinkClick r:id="" action="ppaction://media"/>
            <a:extLst>
              <a:ext uri="{FF2B5EF4-FFF2-40B4-BE49-F238E27FC236}">
                <a16:creationId xmlns:a16="http://schemas.microsoft.com/office/drawing/2014/main" id="{C7AEA210-1CB0-A968-EF30-62834A8F0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586" y="5893586"/>
            <a:ext cx="964414" cy="96441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7DFB646-B239-0A32-A364-213D1A1E67DA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488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9ECA3F3-65EC-271F-A729-51AF43C7E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05" y="140377"/>
            <a:ext cx="6608189" cy="6717623"/>
          </a:xfrm>
          <a:prstGeom prst="rect">
            <a:avLst/>
          </a:prstGeom>
        </p:spPr>
      </p:pic>
      <p:pic>
        <p:nvPicPr>
          <p:cNvPr id="5" name="10.1. Hanna ÜA">
            <a:hlinkClick r:id="" action="ppaction://media"/>
            <a:extLst>
              <a:ext uri="{FF2B5EF4-FFF2-40B4-BE49-F238E27FC236}">
                <a16:creationId xmlns:a16="http://schemas.microsoft.com/office/drawing/2014/main" id="{7379039E-5BA7-8B3D-5675-A6ADF76CF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3" y="5771823"/>
            <a:ext cx="1086177" cy="108617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3307758-E566-4B4D-BD84-57CB1DB61909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48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.1. Nele ÜA">
            <a:hlinkClick r:id="" action="ppaction://media"/>
            <a:extLst>
              <a:ext uri="{FF2B5EF4-FFF2-40B4-BE49-F238E27FC236}">
                <a16:creationId xmlns:a16="http://schemas.microsoft.com/office/drawing/2014/main" id="{65315163-8503-6EEC-394C-950E21FB6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7447" y="5384537"/>
            <a:ext cx="1330227" cy="133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B788D7-4F97-77E6-4EB1-8391C08D5B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"/>
          <a:stretch/>
        </p:blipFill>
        <p:spPr>
          <a:xfrm>
            <a:off x="2691941" y="31445"/>
            <a:ext cx="6808117" cy="682655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7953AFF0-F0B8-AEE9-0D2A-5C26FBDAAEC5}"/>
              </a:ext>
            </a:extLst>
          </p:cNvPr>
          <p:cNvSpPr/>
          <p:nvPr/>
        </p:nvSpPr>
        <p:spPr>
          <a:xfrm>
            <a:off x="10011266" y="4930219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79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B8E6438-1B69-8F13-F9E5-69A002DAD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2680" r="2489" b="2270"/>
          <a:stretch/>
        </p:blipFill>
        <p:spPr>
          <a:xfrm>
            <a:off x="1282497" y="0"/>
            <a:ext cx="9627005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25A89C-E321-98C3-583A-35488BD73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" b="100000" l="1881" r="99687">
                        <a14:foregroundMark x1="26959" y1="90679" x2="32602" y2="90812"/>
                        <a14:foregroundMark x1="45977" y1="91877" x2="45873" y2="87483"/>
                        <a14:foregroundMark x1="59352" y1="94541" x2="63532" y2="95340"/>
                        <a14:foregroundMark x1="75862" y1="94940" x2="81609" y2="9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70" y="1981082"/>
            <a:ext cx="4100659" cy="3217967"/>
          </a:xfrm>
          <a:prstGeom prst="rect">
            <a:avLst/>
          </a:prstGeom>
        </p:spPr>
      </p:pic>
      <p:pic>
        <p:nvPicPr>
          <p:cNvPr id="2" name="10.2. Hanna ÜA">
            <a:hlinkClick r:id="" action="ppaction://media"/>
            <a:extLst>
              <a:ext uri="{FF2B5EF4-FFF2-40B4-BE49-F238E27FC236}">
                <a16:creationId xmlns:a16="http://schemas.microsoft.com/office/drawing/2014/main" id="{95758692-F7BA-B4CD-CA3E-E9E1087CB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903" y="5723903"/>
            <a:ext cx="1134097" cy="113409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B40A49E-6B8F-AFCC-CEFC-5F5E7A35C65B}"/>
              </a:ext>
            </a:extLst>
          </p:cNvPr>
          <p:cNvSpPr/>
          <p:nvPr/>
        </p:nvSpPr>
        <p:spPr>
          <a:xfrm>
            <a:off x="11057902" y="5073455"/>
            <a:ext cx="1134098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397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C96909-0781-F345-1932-A0F04095F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41" y="166747"/>
            <a:ext cx="8059918" cy="6691253"/>
          </a:xfrm>
          <a:prstGeom prst="rect">
            <a:avLst/>
          </a:prstGeom>
        </p:spPr>
      </p:pic>
      <p:pic>
        <p:nvPicPr>
          <p:cNvPr id="2" name="11.1 Mathilde ÜA">
            <a:hlinkClick r:id="" action="ppaction://media"/>
            <a:extLst>
              <a:ext uri="{FF2B5EF4-FFF2-40B4-BE49-F238E27FC236}">
                <a16:creationId xmlns:a16="http://schemas.microsoft.com/office/drawing/2014/main" id="{1A4C0E3F-6B38-7FD9-57CA-047955CBD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8732" y="5874732"/>
            <a:ext cx="983268" cy="98326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A804472-4D65-F439-9F2C-D14342774529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6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A73F71D-27F5-CDDA-DA39-6EFCEB433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26" y="233234"/>
            <a:ext cx="8675083" cy="6624766"/>
          </a:xfrm>
          <a:prstGeom prst="rect">
            <a:avLst/>
          </a:prstGeom>
        </p:spPr>
      </p:pic>
      <p:pic>
        <p:nvPicPr>
          <p:cNvPr id="3" name="11.2 Mathilde ÜA">
            <a:hlinkClick r:id="" action="ppaction://media"/>
            <a:extLst>
              <a:ext uri="{FF2B5EF4-FFF2-40B4-BE49-F238E27FC236}">
                <a16:creationId xmlns:a16="http://schemas.microsoft.com/office/drawing/2014/main" id="{5568BC7A-D7C4-C6E4-6640-F9A24CFC6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744" y="5808744"/>
            <a:ext cx="1049256" cy="104925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BEE99E1-7AAC-7612-2744-2BF1DEBA91A8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878241-CE98-4DE0-B349-08A8D825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212">
                        <a14:foregroundMark x1="86303" y1="18706" x2="82788" y2="91084"/>
                        <a14:foregroundMark x1="79394" y1="22727" x2="77455" y2="23601"/>
                        <a14:backgroundMark x1="49939" y1="9091" x2="58909" y2="94231"/>
                        <a14:backgroundMark x1="34303" y1="75524" x2="65939" y2="17657"/>
                        <a14:backgroundMark x1="69333" y1="13986" x2="65818" y2="91608"/>
                        <a14:backgroundMark x1="65818" y1="91608" x2="31394" y2="85140"/>
                        <a14:backgroundMark x1="31394" y1="85140" x2="48000" y2="26573"/>
                        <a14:backgroundMark x1="43030" y1="31469" x2="43030" y2="31469"/>
                        <a14:backgroundMark x1="33697" y1="58916" x2="33697" y2="58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27" y="0"/>
            <a:ext cx="9891345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EC534A-A32F-328B-60EE-11257DF3A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5526" y1="28629" x2="93257" y2="20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1404">
            <a:off x="6466347" y="859491"/>
            <a:ext cx="3282937" cy="4017279"/>
          </a:xfrm>
          <a:prstGeom prst="rect">
            <a:avLst/>
          </a:prstGeom>
        </p:spPr>
      </p:pic>
      <p:pic>
        <p:nvPicPr>
          <p:cNvPr id="2" name="11.3. Mathilde ÜA">
            <a:hlinkClick r:id="" action="ppaction://media"/>
            <a:extLst>
              <a:ext uri="{FF2B5EF4-FFF2-40B4-BE49-F238E27FC236}">
                <a16:creationId xmlns:a16="http://schemas.microsoft.com/office/drawing/2014/main" id="{2307A142-1A0D-33A7-0E31-51F91A730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6757" y="5742757"/>
            <a:ext cx="1115243" cy="111524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DE7489C-7CA8-E2BC-4EE7-535AEEC0B9F1}"/>
              </a:ext>
            </a:extLst>
          </p:cNvPr>
          <p:cNvSpPr/>
          <p:nvPr/>
        </p:nvSpPr>
        <p:spPr>
          <a:xfrm>
            <a:off x="10718276" y="5073455"/>
            <a:ext cx="1473724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64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.4. Mathilde ÜA">
            <a:hlinkClick r:id="" action="ppaction://media"/>
            <a:extLst>
              <a:ext uri="{FF2B5EF4-FFF2-40B4-BE49-F238E27FC236}">
                <a16:creationId xmlns:a16="http://schemas.microsoft.com/office/drawing/2014/main" id="{BD3099F9-2243-51D4-90CE-17F9C8994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3166" y="5734115"/>
            <a:ext cx="1123885" cy="112388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867FA5-D61B-3C0D-8058-4D9AFF096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8" y="0"/>
            <a:ext cx="11642103" cy="68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35B557-61FB-EB9A-FA01-1F3EFF913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62" y="-4845"/>
            <a:ext cx="9803876" cy="6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8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3B8073-59BF-E717-F116-D2D7E11A7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61" y="129647"/>
            <a:ext cx="7975077" cy="6728353"/>
          </a:xfrm>
          <a:prstGeom prst="rect">
            <a:avLst/>
          </a:prstGeom>
        </p:spPr>
      </p:pic>
      <p:pic>
        <p:nvPicPr>
          <p:cNvPr id="4" name="1.2. Nele ÜA">
            <a:hlinkClick r:id="" action="ppaction://media"/>
            <a:extLst>
              <a:ext uri="{FF2B5EF4-FFF2-40B4-BE49-F238E27FC236}">
                <a16:creationId xmlns:a16="http://schemas.microsoft.com/office/drawing/2014/main" id="{5AF81BDA-A940-3FAB-A55F-0BECFCE68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0656" y="5646656"/>
            <a:ext cx="1211344" cy="12113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1F8DD31-2DBE-E3BA-98CA-2A9F5F0D2B83}"/>
              </a:ext>
            </a:extLst>
          </p:cNvPr>
          <p:cNvSpPr/>
          <p:nvPr/>
        </p:nvSpPr>
        <p:spPr>
          <a:xfrm>
            <a:off x="10221798" y="5073455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97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45AFF4A-B2F7-FAE1-88BF-DDA4AD9C3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54" y="0"/>
            <a:ext cx="9141292" cy="6858000"/>
          </a:xfrm>
          <a:prstGeom prst="rect">
            <a:avLst/>
          </a:prstGeom>
        </p:spPr>
      </p:pic>
      <p:pic>
        <p:nvPicPr>
          <p:cNvPr id="4" name="2.1. Lizzy ÜA">
            <a:hlinkClick r:id="" action="ppaction://media"/>
            <a:extLst>
              <a:ext uri="{FF2B5EF4-FFF2-40B4-BE49-F238E27FC236}">
                <a16:creationId xmlns:a16="http://schemas.microsoft.com/office/drawing/2014/main" id="{A509FCFD-4AB8-478F-7646-60B0A178B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7216" y="5703216"/>
            <a:ext cx="1154784" cy="115478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713D19F-1CC3-6E70-1103-7D4ABADCE021}"/>
              </a:ext>
            </a:extLst>
          </p:cNvPr>
          <p:cNvSpPr/>
          <p:nvPr/>
        </p:nvSpPr>
        <p:spPr>
          <a:xfrm>
            <a:off x="10812544" y="5073455"/>
            <a:ext cx="1379456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16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964B40-5628-3D63-3346-BC47EBEDF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52" y="73310"/>
            <a:ext cx="6120178" cy="6711379"/>
          </a:xfrm>
          <a:prstGeom prst="rect">
            <a:avLst/>
          </a:prstGeom>
        </p:spPr>
      </p:pic>
      <p:pic>
        <p:nvPicPr>
          <p:cNvPr id="4" name="2.2. Lizzy ÜA">
            <a:hlinkClick r:id="" action="ppaction://media"/>
            <a:extLst>
              <a:ext uri="{FF2B5EF4-FFF2-40B4-BE49-F238E27FC236}">
                <a16:creationId xmlns:a16="http://schemas.microsoft.com/office/drawing/2014/main" id="{D4E80651-5A01-DE44-8F9E-977F37DEF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775" y="5770775"/>
            <a:ext cx="1087225" cy="108722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77FAD1D-630E-93E0-447E-B5D62D9D528D}"/>
              </a:ext>
            </a:extLst>
          </p:cNvPr>
          <p:cNvSpPr/>
          <p:nvPr/>
        </p:nvSpPr>
        <p:spPr>
          <a:xfrm>
            <a:off x="10221798" y="5073455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8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3D6523-ABF2-AB63-E0AC-38C33E925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11" y="292231"/>
            <a:ext cx="9417977" cy="6565769"/>
          </a:xfrm>
          <a:prstGeom prst="rect">
            <a:avLst/>
          </a:prstGeom>
        </p:spPr>
      </p:pic>
      <p:pic>
        <p:nvPicPr>
          <p:cNvPr id="4" name="3.1. Hilde ÜA">
            <a:hlinkClick r:id="" action="ppaction://media"/>
            <a:extLst>
              <a:ext uri="{FF2B5EF4-FFF2-40B4-BE49-F238E27FC236}">
                <a16:creationId xmlns:a16="http://schemas.microsoft.com/office/drawing/2014/main" id="{4C03C80B-50B5-F20E-99D2-57CB82F5A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7542" y="5743542"/>
            <a:ext cx="1114458" cy="111445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A3FCD92-C995-C5D7-FF16-8BEA931A191D}"/>
              </a:ext>
            </a:extLst>
          </p:cNvPr>
          <p:cNvSpPr/>
          <p:nvPr/>
        </p:nvSpPr>
        <p:spPr>
          <a:xfrm>
            <a:off x="10963373" y="5073455"/>
            <a:ext cx="1228627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0088D1-CED9-4372-5891-DF757DA24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3" y="629407"/>
            <a:ext cx="11108354" cy="5599186"/>
          </a:xfrm>
          <a:prstGeom prst="rect">
            <a:avLst/>
          </a:prstGeom>
        </p:spPr>
      </p:pic>
      <p:pic>
        <p:nvPicPr>
          <p:cNvPr id="4" name="3.2 Hilde ÜA neu">
            <a:hlinkClick r:id="" action="ppaction://media"/>
            <a:extLst>
              <a:ext uri="{FF2B5EF4-FFF2-40B4-BE49-F238E27FC236}">
                <a16:creationId xmlns:a16="http://schemas.microsoft.com/office/drawing/2014/main" id="{6BA1C709-C726-BD2C-BB6C-2E3149E19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115" y="5734115"/>
            <a:ext cx="1123885" cy="112388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B8C9370-D543-D469-4744-731F86DA36E5}"/>
              </a:ext>
            </a:extLst>
          </p:cNvPr>
          <p:cNvSpPr/>
          <p:nvPr/>
        </p:nvSpPr>
        <p:spPr>
          <a:xfrm>
            <a:off x="10221798" y="5073455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247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E8837D-FD65-63CF-E07E-FAE87D41F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03" y="461913"/>
            <a:ext cx="8844993" cy="6396087"/>
          </a:xfrm>
          <a:prstGeom prst="rect">
            <a:avLst/>
          </a:prstGeom>
        </p:spPr>
      </p:pic>
      <p:pic>
        <p:nvPicPr>
          <p:cNvPr id="7" name="4.1. Aaron ÜA">
            <a:hlinkClick r:id="" action="ppaction://media"/>
            <a:extLst>
              <a:ext uri="{FF2B5EF4-FFF2-40B4-BE49-F238E27FC236}">
                <a16:creationId xmlns:a16="http://schemas.microsoft.com/office/drawing/2014/main" id="{D6D55990-DA7B-1A37-358A-719D86AF8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509" y="5665509"/>
            <a:ext cx="1192491" cy="119249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EE41130-FA51-FA59-0A5D-3B57777B690D}"/>
              </a:ext>
            </a:extLst>
          </p:cNvPr>
          <p:cNvSpPr/>
          <p:nvPr/>
        </p:nvSpPr>
        <p:spPr>
          <a:xfrm>
            <a:off x="10221798" y="5073455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26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FA40C1-7226-BBC6-F9F6-917CBD755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17" y="0"/>
            <a:ext cx="7369385" cy="6785176"/>
          </a:xfrm>
          <a:prstGeom prst="rect">
            <a:avLst/>
          </a:prstGeom>
        </p:spPr>
      </p:pic>
      <p:pic>
        <p:nvPicPr>
          <p:cNvPr id="4" name="4.2. Aaron ÜA">
            <a:hlinkClick r:id="" action="ppaction://media"/>
            <a:extLst>
              <a:ext uri="{FF2B5EF4-FFF2-40B4-BE49-F238E27FC236}">
                <a16:creationId xmlns:a16="http://schemas.microsoft.com/office/drawing/2014/main" id="{B13726C6-19BA-5B9E-F6EB-C3A1AE727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7903" y="5723903"/>
            <a:ext cx="1134097" cy="113409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FAB7EF0-B21C-F595-E658-214771D4346F}"/>
              </a:ext>
            </a:extLst>
          </p:cNvPr>
          <p:cNvSpPr/>
          <p:nvPr/>
        </p:nvSpPr>
        <p:spPr>
          <a:xfrm>
            <a:off x="10221798" y="5073455"/>
            <a:ext cx="1970202" cy="178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25</Slides>
  <Notes>0</Notes>
  <HiddenSlides>0</HiddenSlides>
  <MMClips>23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Klara</dc:creator>
  <cp:lastModifiedBy>Klara</cp:lastModifiedBy>
  <cp:revision>8</cp:revision>
  <dcterms:created xsi:type="dcterms:W3CDTF">2023-07-03T12:50:39Z</dcterms:created>
  <dcterms:modified xsi:type="dcterms:W3CDTF">2023-07-03T15:36:07Z</dcterms:modified>
</cp:coreProperties>
</file>