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36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12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02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69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89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13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3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49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9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56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54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300E0-FAE1-4ED6-8921-053B87311B77}" type="datetimeFigureOut">
              <a:rPr lang="de-DE" smtClean="0"/>
              <a:t>03.06.2022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D452D-96FB-4078-A716-CAF1F8C3EC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66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con-icons.com/fr/pack/Open-Peeps---Busts-illustration/313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 rechteckige Legende 3"/>
          <p:cNvSpPr/>
          <p:nvPr/>
        </p:nvSpPr>
        <p:spPr>
          <a:xfrm>
            <a:off x="2568633" y="195002"/>
            <a:ext cx="4580313" cy="2202964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Nous devons toujours payer les </a:t>
            </a:r>
            <a:r>
              <a:rPr lang="fr-FR" dirty="0" smtClean="0"/>
              <a:t>méthodes et mesures développées par les politiciens et les syndicats. </a:t>
            </a:r>
            <a:r>
              <a:rPr lang="fr-FR" dirty="0" smtClean="0"/>
              <a:t>Moi, je trouve ça injuste. Qui </a:t>
            </a:r>
            <a:r>
              <a:rPr lang="fr-FR" i="1" dirty="0" smtClean="0"/>
              <a:t>nous</a:t>
            </a:r>
            <a:r>
              <a:rPr lang="fr-FR" dirty="0" smtClean="0"/>
              <a:t> donne de l’argent pour que nous puissions faire des investissements !? Il est temps </a:t>
            </a:r>
            <a:r>
              <a:rPr lang="fr-FR" dirty="0" smtClean="0"/>
              <a:t>de réduire les </a:t>
            </a:r>
            <a:r>
              <a:rPr lang="fr-FR" dirty="0" smtClean="0"/>
              <a:t>taxes!</a:t>
            </a:r>
            <a:endParaRPr lang="fr-FR" dirty="0"/>
          </a:p>
        </p:txBody>
      </p:sp>
      <p:sp>
        <p:nvSpPr>
          <p:cNvPr id="5" name="Rechteck 4"/>
          <p:cNvSpPr/>
          <p:nvPr/>
        </p:nvSpPr>
        <p:spPr>
          <a:xfrm>
            <a:off x="631767" y="1961804"/>
            <a:ext cx="1714569" cy="756458"/>
          </a:xfrm>
          <a:prstGeom prst="rect">
            <a:avLst/>
          </a:prstGeom>
          <a:solidFill>
            <a:srgbClr val="0277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Jean-Marc</a:t>
            </a:r>
          </a:p>
          <a:p>
            <a:pPr algn="ctr"/>
            <a:r>
              <a:rPr lang="fr-FR" i="1" dirty="0" smtClean="0"/>
              <a:t>entrepreneur</a:t>
            </a:r>
            <a:endParaRPr lang="fr-FR" i="1" dirty="0"/>
          </a:p>
        </p:txBody>
      </p:sp>
      <p:sp>
        <p:nvSpPr>
          <p:cNvPr id="6" name="Rechteck 5"/>
          <p:cNvSpPr/>
          <p:nvPr/>
        </p:nvSpPr>
        <p:spPr>
          <a:xfrm>
            <a:off x="6096000" y="6492847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Open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Peeps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 -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Busts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illustration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, 105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Icônes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gratuit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 par Pablo Stanley (icon-icons.com)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30" name="Picture 6" descr="Icône Peep, l'homme, personne, avat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04" y="195002"/>
            <a:ext cx="1362115" cy="183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cône Peep, l'homme, personne, avat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086" y="2891549"/>
            <a:ext cx="1721475" cy="232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eck 10"/>
          <p:cNvSpPr/>
          <p:nvPr/>
        </p:nvSpPr>
        <p:spPr>
          <a:xfrm>
            <a:off x="4121086" y="5025355"/>
            <a:ext cx="1714569" cy="75645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Jérémy</a:t>
            </a:r>
          </a:p>
          <a:p>
            <a:pPr algn="ctr"/>
            <a:r>
              <a:rPr lang="fr-FR" i="1" dirty="0" smtClean="0"/>
              <a:t>médecin</a:t>
            </a:r>
            <a:endParaRPr lang="fr-FR" i="1" dirty="0"/>
          </a:p>
        </p:txBody>
      </p:sp>
      <p:sp>
        <p:nvSpPr>
          <p:cNvPr id="12" name="Abgerundete rechteckige Legende 11"/>
          <p:cNvSpPr/>
          <p:nvPr/>
        </p:nvSpPr>
        <p:spPr>
          <a:xfrm>
            <a:off x="5835655" y="3039896"/>
            <a:ext cx="4580313" cy="1837113"/>
          </a:xfrm>
          <a:prstGeom prst="wedgeRoundRectCallou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Pendant la </a:t>
            </a:r>
            <a:r>
              <a:rPr lang="fr-FR" dirty="0" smtClean="0"/>
              <a:t>crise sanitaire du </a:t>
            </a:r>
            <a:r>
              <a:rPr lang="fr-FR" dirty="0" err="1" smtClean="0"/>
              <a:t>Covid</a:t>
            </a:r>
            <a:r>
              <a:rPr lang="fr-FR" dirty="0"/>
              <a:t>,</a:t>
            </a:r>
            <a:r>
              <a:rPr lang="fr-FR" dirty="0" smtClean="0"/>
              <a:t> </a:t>
            </a:r>
            <a:r>
              <a:rPr lang="fr-FR" dirty="0" smtClean="0"/>
              <a:t>de nombreuses maladies psychiques sont à déplorer. </a:t>
            </a:r>
            <a:r>
              <a:rPr lang="fr-FR" dirty="0" smtClean="0"/>
              <a:t>Beaucoup d’employés </a:t>
            </a:r>
            <a:r>
              <a:rPr lang="fr-FR" dirty="0" smtClean="0"/>
              <a:t>souffrent au travail. Il faut les aider – pourquoi ne pas instaurer une semaine </a:t>
            </a:r>
            <a:r>
              <a:rPr lang="fr-FR" dirty="0" smtClean="0"/>
              <a:t>des </a:t>
            </a:r>
            <a:r>
              <a:rPr lang="fr-FR" dirty="0" smtClean="0"/>
              <a:t>quatre jours?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637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 rechteckige Legende 3"/>
          <p:cNvSpPr/>
          <p:nvPr/>
        </p:nvSpPr>
        <p:spPr>
          <a:xfrm>
            <a:off x="2535382" y="399011"/>
            <a:ext cx="4580313" cy="1837113"/>
          </a:xfrm>
          <a:prstGeom prst="wedgeRoundRect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effet, les conditions de travail ont changé les dernières années. En prenant en compte l’inflation, il faut augmenter les salaires des travailleurs et </a:t>
            </a:r>
            <a:r>
              <a:rPr lang="fr-FR" dirty="0" smtClean="0"/>
              <a:t>des travailleuses</a:t>
            </a:r>
            <a:r>
              <a:rPr lang="fr-FR" dirty="0" smtClean="0"/>
              <a:t>. Au moins </a:t>
            </a:r>
            <a:r>
              <a:rPr lang="fr-FR" dirty="0" smtClean="0"/>
              <a:t>de </a:t>
            </a:r>
            <a:r>
              <a:rPr lang="fr-FR" dirty="0" smtClean="0"/>
              <a:t>15 %. </a:t>
            </a:r>
            <a:endParaRPr lang="fr-FR" dirty="0"/>
          </a:p>
        </p:txBody>
      </p:sp>
      <p:sp>
        <p:nvSpPr>
          <p:cNvPr id="5" name="Rechteck 4"/>
          <p:cNvSpPr/>
          <p:nvPr/>
        </p:nvSpPr>
        <p:spPr>
          <a:xfrm>
            <a:off x="631767" y="1961804"/>
            <a:ext cx="1714569" cy="75645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André</a:t>
            </a:r>
          </a:p>
          <a:p>
            <a:pPr algn="ctr"/>
            <a:r>
              <a:rPr lang="fr-FR" i="1" dirty="0" smtClean="0"/>
              <a:t>syndicaliste</a:t>
            </a:r>
            <a:endParaRPr lang="fr-FR" i="1" dirty="0"/>
          </a:p>
        </p:txBody>
      </p:sp>
      <p:pic>
        <p:nvPicPr>
          <p:cNvPr id="2050" name="Picture 2" descr="Icône Peep, l'homme, personne, avat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99" y="229951"/>
            <a:ext cx="1282704" cy="173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cône Pe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470" y="3161999"/>
            <a:ext cx="1486612" cy="200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bgerundete rechteckige Legende 8"/>
          <p:cNvSpPr/>
          <p:nvPr/>
        </p:nvSpPr>
        <p:spPr>
          <a:xfrm>
            <a:off x="6923880" y="2472612"/>
            <a:ext cx="4580313" cy="2855055"/>
          </a:xfrm>
          <a:prstGeom prst="wedgeRoundRectCallou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</a:t>
            </a:r>
            <a:r>
              <a:rPr lang="fr-FR" dirty="0" smtClean="0"/>
              <a:t>conditions de travail en France sont exemplaires. Forcer nos petites et moyennes entreprises à investir plus </a:t>
            </a:r>
            <a:r>
              <a:rPr lang="fr-FR" dirty="0" smtClean="0"/>
              <a:t>et, suite </a:t>
            </a:r>
            <a:r>
              <a:rPr lang="fr-FR" dirty="0" smtClean="0"/>
              <a:t>à </a:t>
            </a:r>
            <a:r>
              <a:rPr lang="fr-FR" dirty="0" smtClean="0"/>
              <a:t>cela, </a:t>
            </a:r>
            <a:r>
              <a:rPr lang="fr-FR" dirty="0" smtClean="0"/>
              <a:t>à rendre leurs produits plus chers </a:t>
            </a:r>
            <a:r>
              <a:rPr lang="fr-FR" dirty="0" smtClean="0"/>
              <a:t>signifierait que nos </a:t>
            </a:r>
            <a:r>
              <a:rPr lang="fr-FR" dirty="0" smtClean="0"/>
              <a:t>entreprises </a:t>
            </a:r>
            <a:r>
              <a:rPr lang="fr-FR" dirty="0" smtClean="0"/>
              <a:t>deviennent moins </a:t>
            </a:r>
            <a:r>
              <a:rPr lang="fr-FR" dirty="0" smtClean="0"/>
              <a:t>compétitives </a:t>
            </a:r>
            <a:r>
              <a:rPr lang="fr-FR" dirty="0" smtClean="0"/>
              <a:t>sur le marché mondial. Est-ce </a:t>
            </a:r>
            <a:r>
              <a:rPr lang="fr-FR" dirty="0" smtClean="0"/>
              <a:t>cela que vous voulez? </a:t>
            </a:r>
            <a:endParaRPr lang="fr-FR" dirty="0"/>
          </a:p>
        </p:txBody>
      </p:sp>
      <p:sp>
        <p:nvSpPr>
          <p:cNvPr id="10" name="Rechteck 9"/>
          <p:cNvSpPr/>
          <p:nvPr/>
        </p:nvSpPr>
        <p:spPr>
          <a:xfrm>
            <a:off x="5020265" y="5053347"/>
            <a:ext cx="1714569" cy="7564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Marine</a:t>
            </a:r>
          </a:p>
          <a:p>
            <a:pPr algn="ctr"/>
            <a:r>
              <a:rPr lang="fr-FR" i="1" dirty="0" smtClean="0"/>
              <a:t>politicienne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4072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 rechteckige Legende 3"/>
          <p:cNvSpPr/>
          <p:nvPr/>
        </p:nvSpPr>
        <p:spPr>
          <a:xfrm>
            <a:off x="2535382" y="399011"/>
            <a:ext cx="4580313" cy="2148542"/>
          </a:xfrm>
          <a:prstGeom prst="wedgeRoundRectCallout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Oui, les conditions de travail sont importantes. Notre patron nous </a:t>
            </a:r>
            <a:r>
              <a:rPr lang="fr-FR" dirty="0" smtClean="0"/>
              <a:t>a </a:t>
            </a:r>
            <a:r>
              <a:rPr lang="fr-FR" dirty="0" smtClean="0"/>
              <a:t>demandé notre avis. </a:t>
            </a:r>
            <a:r>
              <a:rPr lang="fr-FR" dirty="0" smtClean="0"/>
              <a:t>Nous avons ensemble réorganisé </a:t>
            </a:r>
            <a:r>
              <a:rPr lang="fr-FR" dirty="0" smtClean="0"/>
              <a:t>notre site de production. Depuis, nous sommes plus efficaces et </a:t>
            </a:r>
            <a:r>
              <a:rPr lang="fr-FR" dirty="0" smtClean="0"/>
              <a:t>notre </a:t>
            </a:r>
            <a:r>
              <a:rPr lang="fr-FR" dirty="0" smtClean="0"/>
              <a:t>chef nous a même accordé une prime. J’adore mon travail!  </a:t>
            </a:r>
            <a:endParaRPr lang="fr-FR" dirty="0"/>
          </a:p>
        </p:txBody>
      </p:sp>
      <p:sp>
        <p:nvSpPr>
          <p:cNvPr id="5" name="Rechteck 4"/>
          <p:cNvSpPr/>
          <p:nvPr/>
        </p:nvSpPr>
        <p:spPr>
          <a:xfrm>
            <a:off x="631767" y="1961804"/>
            <a:ext cx="1714569" cy="75645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Jean-Pierre</a:t>
            </a:r>
          </a:p>
          <a:p>
            <a:pPr algn="ctr"/>
            <a:r>
              <a:rPr lang="fr-FR" i="1" dirty="0" smtClean="0"/>
              <a:t>ouvrier</a:t>
            </a:r>
            <a:endParaRPr lang="fr-FR" i="1" dirty="0"/>
          </a:p>
        </p:txBody>
      </p:sp>
      <p:pic>
        <p:nvPicPr>
          <p:cNvPr id="3074" name="Picture 2" descr="Icône Peep, l'homme, personne, avat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72" y="157682"/>
            <a:ext cx="1389758" cy="187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bgerundete rechteckige Legende 7"/>
          <p:cNvSpPr/>
          <p:nvPr/>
        </p:nvSpPr>
        <p:spPr>
          <a:xfrm>
            <a:off x="6615970" y="2718262"/>
            <a:ext cx="4580313" cy="2988907"/>
          </a:xfrm>
          <a:prstGeom prst="wedgeRoundRectCallou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Je préfère rester anonyme. Je travaille pour une multinationale américaine qui vend des produits sur Internet. Oui, </a:t>
            </a:r>
            <a:r>
              <a:rPr lang="fr-FR" dirty="0" smtClean="0"/>
              <a:t>ces </a:t>
            </a:r>
            <a:r>
              <a:rPr lang="fr-FR" dirty="0" smtClean="0"/>
              <a:t>produits sont moins chers qu’ailleurs, mais nous </a:t>
            </a:r>
            <a:r>
              <a:rPr lang="fr-FR" dirty="0" smtClean="0"/>
              <a:t>travaillons </a:t>
            </a:r>
            <a:r>
              <a:rPr lang="fr-FR" dirty="0" smtClean="0"/>
              <a:t>beaucoup et gagnons </a:t>
            </a:r>
            <a:r>
              <a:rPr lang="fr-FR" dirty="0" smtClean="0"/>
              <a:t>très peu </a:t>
            </a:r>
            <a:r>
              <a:rPr lang="fr-FR" dirty="0" smtClean="0"/>
              <a:t>d’argent</a:t>
            </a:r>
            <a:r>
              <a:rPr lang="fr-FR" dirty="0" smtClean="0"/>
              <a:t>. On </a:t>
            </a:r>
            <a:r>
              <a:rPr lang="fr-FR" dirty="0" smtClean="0"/>
              <a:t>ne reçoit </a:t>
            </a:r>
            <a:r>
              <a:rPr lang="fr-FR" dirty="0" smtClean="0"/>
              <a:t>même </a:t>
            </a:r>
            <a:r>
              <a:rPr lang="fr-FR" dirty="0" smtClean="0"/>
              <a:t>pas le SMIC, le salaire minimum. Comment est-ce </a:t>
            </a:r>
            <a:r>
              <a:rPr lang="fr-FR" dirty="0" smtClean="0"/>
              <a:t>possible </a:t>
            </a:r>
            <a:r>
              <a:rPr lang="fr-FR" dirty="0" smtClean="0"/>
              <a:t>en Europe ? Nous sommes devenus des esclaves de la société de consommation. Personne ne nous aide!</a:t>
            </a:r>
            <a:endParaRPr lang="fr-FR" dirty="0"/>
          </a:p>
        </p:txBody>
      </p:sp>
      <p:sp>
        <p:nvSpPr>
          <p:cNvPr id="9" name="Rechteck 8"/>
          <p:cNvSpPr/>
          <p:nvPr/>
        </p:nvSpPr>
        <p:spPr>
          <a:xfrm>
            <a:off x="4712355" y="4950711"/>
            <a:ext cx="1714569" cy="75645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Eloïse</a:t>
            </a:r>
          </a:p>
          <a:p>
            <a:pPr algn="ctr"/>
            <a:r>
              <a:rPr lang="fr-FR" i="1" dirty="0" smtClean="0"/>
              <a:t>travailleuse</a:t>
            </a:r>
            <a:endParaRPr lang="fr-FR" i="1" dirty="0"/>
          </a:p>
        </p:txBody>
      </p:sp>
      <p:pic>
        <p:nvPicPr>
          <p:cNvPr id="3076" name="Picture 4" descr="Icône Peep, l'homme, personne, avat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223" y="3169537"/>
            <a:ext cx="1418832" cy="191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51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Breitbild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Brockhoff,  Björn-Sascha</dc:creator>
  <cp:lastModifiedBy>Brockhoff,  Björn-Sascha</cp:lastModifiedBy>
  <cp:revision>15</cp:revision>
  <dcterms:created xsi:type="dcterms:W3CDTF">2022-03-08T12:22:27Z</dcterms:created>
  <dcterms:modified xsi:type="dcterms:W3CDTF">2022-06-03T12:17:38Z</dcterms:modified>
</cp:coreProperties>
</file>