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an Falke" userId="4e5a8360634cb027" providerId="LiveId" clId="{563BC13B-94C0-47E6-8408-5CCA4CED0C3D}"/>
    <pc:docChg chg="undo custSel addSld modSld sldOrd">
      <pc:chgData name="Stephan Falke" userId="4e5a8360634cb027" providerId="LiveId" clId="{563BC13B-94C0-47E6-8408-5CCA4CED0C3D}" dt="2024-06-24T11:10:25.510" v="36"/>
      <pc:docMkLst>
        <pc:docMk/>
      </pc:docMkLst>
      <pc:sldChg chg="delSp modSp mod setBg">
        <pc:chgData name="Stephan Falke" userId="4e5a8360634cb027" providerId="LiveId" clId="{563BC13B-94C0-47E6-8408-5CCA4CED0C3D}" dt="2024-06-24T11:10:01.185" v="31"/>
        <pc:sldMkLst>
          <pc:docMk/>
          <pc:sldMk cId="2848639844" sldId="256"/>
        </pc:sldMkLst>
        <pc:spChg chg="del">
          <ac:chgData name="Stephan Falke" userId="4e5a8360634cb027" providerId="LiveId" clId="{563BC13B-94C0-47E6-8408-5CCA4CED0C3D}" dt="2024-06-24T11:09:45.657" v="25" actId="21"/>
          <ac:spMkLst>
            <pc:docMk/>
            <pc:sldMk cId="2848639844" sldId="256"/>
            <ac:spMk id="4" creationId="{17F6D76C-1B34-DD61-A141-C0818E822891}"/>
          </ac:spMkLst>
        </pc:spChg>
        <pc:spChg chg="del mod">
          <ac:chgData name="Stephan Falke" userId="4e5a8360634cb027" providerId="LiveId" clId="{563BC13B-94C0-47E6-8408-5CCA4CED0C3D}" dt="2024-06-24T11:05:17.359" v="14" actId="478"/>
          <ac:spMkLst>
            <pc:docMk/>
            <pc:sldMk cId="2848639844" sldId="256"/>
            <ac:spMk id="5" creationId="{00000000-0000-0000-0000-000000000000}"/>
          </ac:spMkLst>
        </pc:spChg>
        <pc:spChg chg="del">
          <ac:chgData name="Stephan Falke" userId="4e5a8360634cb027" providerId="LiveId" clId="{563BC13B-94C0-47E6-8408-5CCA4CED0C3D}" dt="2024-06-24T11:09:49.034" v="26" actId="21"/>
          <ac:spMkLst>
            <pc:docMk/>
            <pc:sldMk cId="2848639844" sldId="256"/>
            <ac:spMk id="6" creationId="{00000000-0000-0000-0000-000000000000}"/>
          </ac:spMkLst>
        </pc:spChg>
        <pc:spChg chg="del">
          <ac:chgData name="Stephan Falke" userId="4e5a8360634cb027" providerId="LiveId" clId="{563BC13B-94C0-47E6-8408-5CCA4CED0C3D}" dt="2024-06-24T11:05:13.740" v="13" actId="478"/>
          <ac:spMkLst>
            <pc:docMk/>
            <pc:sldMk cId="2848639844" sldId="256"/>
            <ac:spMk id="7" creationId="{00000000-0000-0000-0000-000000000000}"/>
          </ac:spMkLst>
        </pc:spChg>
        <pc:spChg chg="del">
          <ac:chgData name="Stephan Falke" userId="4e5a8360634cb027" providerId="LiveId" clId="{563BC13B-94C0-47E6-8408-5CCA4CED0C3D}" dt="2024-06-24T11:09:51.343" v="27" actId="21"/>
          <ac:spMkLst>
            <pc:docMk/>
            <pc:sldMk cId="2848639844" sldId="256"/>
            <ac:spMk id="8" creationId="{00000000-0000-0000-0000-000000000000}"/>
          </ac:spMkLst>
        </pc:spChg>
        <pc:picChg chg="del">
          <ac:chgData name="Stephan Falke" userId="4e5a8360634cb027" providerId="LiveId" clId="{563BC13B-94C0-47E6-8408-5CCA4CED0C3D}" dt="2024-06-24T11:09:53.633" v="28" actId="21"/>
          <ac:picMkLst>
            <pc:docMk/>
            <pc:sldMk cId="2848639844" sldId="256"/>
            <ac:picMk id="10" creationId="{B8F0B1F8-A427-0844-45D8-6F654CC3A374}"/>
          </ac:picMkLst>
        </pc:picChg>
      </pc:sldChg>
      <pc:sldChg chg="delSp mod setBg">
        <pc:chgData name="Stephan Falke" userId="4e5a8360634cb027" providerId="LiveId" clId="{563BC13B-94C0-47E6-8408-5CCA4CED0C3D}" dt="2024-06-24T11:10:25.510" v="36"/>
        <pc:sldMkLst>
          <pc:docMk/>
          <pc:sldMk cId="1054341579" sldId="257"/>
        </pc:sldMkLst>
        <pc:spChg chg="del">
          <ac:chgData name="Stephan Falke" userId="4e5a8360634cb027" providerId="LiveId" clId="{563BC13B-94C0-47E6-8408-5CCA4CED0C3D}" dt="2024-06-24T11:05:40.033" v="19" actId="21"/>
          <ac:spMkLst>
            <pc:docMk/>
            <pc:sldMk cId="1054341579" sldId="257"/>
            <ac:spMk id="4" creationId="{00000000-0000-0000-0000-000000000000}"/>
          </ac:spMkLst>
        </pc:spChg>
        <pc:graphicFrameChg chg="del">
          <ac:chgData name="Stephan Falke" userId="4e5a8360634cb027" providerId="LiveId" clId="{563BC13B-94C0-47E6-8408-5CCA4CED0C3D}" dt="2024-06-24T11:05:36.041" v="18" actId="21"/>
          <ac:graphicFrameMkLst>
            <pc:docMk/>
            <pc:sldMk cId="1054341579" sldId="257"/>
            <ac:graphicFrameMk id="5" creationId="{00000000-0000-0000-0000-000000000000}"/>
          </ac:graphicFrameMkLst>
        </pc:graphicFrameChg>
        <pc:picChg chg="del">
          <ac:chgData name="Stephan Falke" userId="4e5a8360634cb027" providerId="LiveId" clId="{563BC13B-94C0-47E6-8408-5CCA4CED0C3D}" dt="2024-06-24T11:10:15.535" v="34" actId="478"/>
          <ac:picMkLst>
            <pc:docMk/>
            <pc:sldMk cId="1054341579" sldId="257"/>
            <ac:picMk id="6" creationId="{6DECC8AB-C390-AF68-C004-CFB4B56BA5B9}"/>
          </ac:picMkLst>
        </pc:picChg>
      </pc:sldChg>
      <pc:sldChg chg="delSp new mod ord setBg">
        <pc:chgData name="Stephan Falke" userId="4e5a8360634cb027" providerId="LiveId" clId="{563BC13B-94C0-47E6-8408-5CCA4CED0C3D}" dt="2024-06-24T11:09:23.661" v="21"/>
        <pc:sldMkLst>
          <pc:docMk/>
          <pc:sldMk cId="2429919359" sldId="258"/>
        </pc:sldMkLst>
        <pc:spChg chg="del">
          <ac:chgData name="Stephan Falke" userId="4e5a8360634cb027" providerId="LiveId" clId="{563BC13B-94C0-47E6-8408-5CCA4CED0C3D}" dt="2024-06-24T11:03:39.076" v="3" actId="478"/>
          <ac:spMkLst>
            <pc:docMk/>
            <pc:sldMk cId="2429919359" sldId="258"/>
            <ac:spMk id="2" creationId="{2D783334-0624-3A31-B46C-46C6474AE417}"/>
          </ac:spMkLst>
        </pc:spChg>
        <pc:spChg chg="del">
          <ac:chgData name="Stephan Falke" userId="4e5a8360634cb027" providerId="LiveId" clId="{563BC13B-94C0-47E6-8408-5CCA4CED0C3D}" dt="2024-06-24T11:03:42.097" v="4" actId="478"/>
          <ac:spMkLst>
            <pc:docMk/>
            <pc:sldMk cId="2429919359" sldId="258"/>
            <ac:spMk id="3" creationId="{75359A49-F105-E1C5-04DD-830D494EDE54}"/>
          </ac:spMkLst>
        </pc:spChg>
      </pc:sldChg>
    </pc:docChg>
  </pc:docChgLst>
  <pc:docChgLst>
    <pc:chgData name="Stephan Falke" userId="4e5a8360634cb027" providerId="LiveId" clId="{0E4EF8E9-6549-4794-B433-CAC20B808A0F}"/>
    <pc:docChg chg="custSel modSld">
      <pc:chgData name="Stephan Falke" userId="4e5a8360634cb027" providerId="LiveId" clId="{0E4EF8E9-6549-4794-B433-CAC20B808A0F}" dt="2023-11-22T12:43:31.715" v="17" actId="34135"/>
      <pc:docMkLst>
        <pc:docMk/>
      </pc:docMkLst>
      <pc:sldChg chg="addSp delSp modSp mod">
        <pc:chgData name="Stephan Falke" userId="4e5a8360634cb027" providerId="LiveId" clId="{0E4EF8E9-6549-4794-B433-CAC20B808A0F}" dt="2023-11-22T12:43:03.526" v="9" actId="34135"/>
        <pc:sldMkLst>
          <pc:docMk/>
          <pc:sldMk cId="2848639844" sldId="256"/>
        </pc:sldMkLst>
        <pc:spChg chg="add mod">
          <ac:chgData name="Stephan Falke" userId="4e5a8360634cb027" providerId="LiveId" clId="{0E4EF8E9-6549-4794-B433-CAC20B808A0F}" dt="2023-11-22T12:43:03.526" v="9" actId="34135"/>
          <ac:spMkLst>
            <pc:docMk/>
            <pc:sldMk cId="2848639844" sldId="256"/>
            <ac:spMk id="4" creationId="{17F6D76C-1B34-DD61-A141-C0818E822891}"/>
          </ac:spMkLst>
        </pc:spChg>
        <pc:picChg chg="add del mod">
          <ac:chgData name="Stephan Falke" userId="4e5a8360634cb027" providerId="LiveId" clId="{0E4EF8E9-6549-4794-B433-CAC20B808A0F}" dt="2023-11-22T12:41:53.682" v="3" actId="478"/>
          <ac:picMkLst>
            <pc:docMk/>
            <pc:sldMk cId="2848639844" sldId="256"/>
            <ac:picMk id="3" creationId="{34C076EF-AE9B-1CEA-1839-418BF54DC0F7}"/>
          </ac:picMkLst>
        </pc:picChg>
      </pc:sldChg>
      <pc:sldChg chg="addSp modSp mod">
        <pc:chgData name="Stephan Falke" userId="4e5a8360634cb027" providerId="LiveId" clId="{0E4EF8E9-6549-4794-B433-CAC20B808A0F}" dt="2023-11-22T12:43:31.715" v="17" actId="34135"/>
        <pc:sldMkLst>
          <pc:docMk/>
          <pc:sldMk cId="1054341579" sldId="257"/>
        </pc:sldMkLst>
        <pc:spChg chg="add mod ord">
          <ac:chgData name="Stephan Falke" userId="4e5a8360634cb027" providerId="LiveId" clId="{0E4EF8E9-6549-4794-B433-CAC20B808A0F}" dt="2023-11-22T12:43:31.715" v="17" actId="34135"/>
          <ac:spMkLst>
            <pc:docMk/>
            <pc:sldMk cId="1054341579" sldId="257"/>
            <ac:spMk id="3" creationId="{3F7B072D-B9E2-3739-90AB-1575A0157E2E}"/>
          </ac:spMkLst>
        </pc:spChg>
      </pc:sldChg>
    </pc:docChg>
  </pc:docChgLst>
  <pc:docChgLst>
    <pc:chgData name="Stephan Falke" userId="4e5a8360634cb027" providerId="LiveId" clId="{875FE00D-5198-4CDE-8F93-F52A813E50EB}"/>
    <pc:docChg chg="custSel modSld">
      <pc:chgData name="Stephan Falke" userId="4e5a8360634cb027" providerId="LiveId" clId="{875FE00D-5198-4CDE-8F93-F52A813E50EB}" dt="2024-03-20T12:03:32.620" v="12"/>
      <pc:docMkLst>
        <pc:docMk/>
      </pc:docMkLst>
      <pc:sldChg chg="modSp mod setBg">
        <pc:chgData name="Stephan Falke" userId="4e5a8360634cb027" providerId="LiveId" clId="{875FE00D-5198-4CDE-8F93-F52A813E50EB}" dt="2024-03-20T12:03:10.886" v="7"/>
        <pc:sldMkLst>
          <pc:docMk/>
          <pc:sldMk cId="2848639844" sldId="256"/>
        </pc:sldMkLst>
        <pc:spChg chg="mod">
          <ac:chgData name="Stephan Falke" userId="4e5a8360634cb027" providerId="LiveId" clId="{875FE00D-5198-4CDE-8F93-F52A813E50EB}" dt="2024-03-20T11:59:52.151" v="1" actId="20577"/>
          <ac:spMkLst>
            <pc:docMk/>
            <pc:sldMk cId="2848639844" sldId="256"/>
            <ac:spMk id="6" creationId="{00000000-0000-0000-0000-000000000000}"/>
          </ac:spMkLst>
        </pc:spChg>
      </pc:sldChg>
      <pc:sldChg chg="delSp modSp mod setBg">
        <pc:chgData name="Stephan Falke" userId="4e5a8360634cb027" providerId="LiveId" clId="{875FE00D-5198-4CDE-8F93-F52A813E50EB}" dt="2024-03-20T12:03:32.620" v="12"/>
        <pc:sldMkLst>
          <pc:docMk/>
          <pc:sldMk cId="1054341579" sldId="257"/>
        </pc:sldMkLst>
        <pc:spChg chg="del mod">
          <ac:chgData name="Stephan Falke" userId="4e5a8360634cb027" providerId="LiveId" clId="{875FE00D-5198-4CDE-8F93-F52A813E50EB}" dt="2024-03-20T12:03:22.713" v="8" actId="478"/>
          <ac:spMkLst>
            <pc:docMk/>
            <pc:sldMk cId="1054341579" sldId="257"/>
            <ac:spMk id="2" creationId="{DD95DC63-6780-FA72-67BD-B001E7E28901}"/>
          </ac:spMkLst>
        </pc:spChg>
        <pc:spChg chg="del mod">
          <ac:chgData name="Stephan Falke" userId="4e5a8360634cb027" providerId="LiveId" clId="{875FE00D-5198-4CDE-8F93-F52A813E50EB}" dt="2024-03-20T12:03:24.573" v="9" actId="478"/>
          <ac:spMkLst>
            <pc:docMk/>
            <pc:sldMk cId="1054341579" sldId="257"/>
            <ac:spMk id="3" creationId="{3F7B072D-B9E2-3739-90AB-1575A0157E2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7AEBB-0997-475F-8239-4223E067830C}" type="datetimeFigureOut">
              <a:rPr lang="de-DE" smtClean="0"/>
              <a:t>29.06.2024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7A000-CA84-4719-993A-F48A6589FA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028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7AEBB-0997-475F-8239-4223E067830C}" type="datetimeFigureOut">
              <a:rPr lang="de-DE" smtClean="0"/>
              <a:t>29.06.2024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7A000-CA84-4719-993A-F48A6589FA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5102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7AEBB-0997-475F-8239-4223E067830C}" type="datetimeFigureOut">
              <a:rPr lang="de-DE" smtClean="0"/>
              <a:t>29.06.2024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7A000-CA84-4719-993A-F48A6589FA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1238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7AEBB-0997-475F-8239-4223E067830C}" type="datetimeFigureOut">
              <a:rPr lang="de-DE" smtClean="0"/>
              <a:t>29.06.2024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7A000-CA84-4719-993A-F48A6589FA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2168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7AEBB-0997-475F-8239-4223E067830C}" type="datetimeFigureOut">
              <a:rPr lang="de-DE" smtClean="0"/>
              <a:t>29.06.2024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7A000-CA84-4719-993A-F48A6589FA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0858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7AEBB-0997-475F-8239-4223E067830C}" type="datetimeFigureOut">
              <a:rPr lang="de-DE" smtClean="0"/>
              <a:t>29.06.2024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7A000-CA84-4719-993A-F48A6589FA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008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7AEBB-0997-475F-8239-4223E067830C}" type="datetimeFigureOut">
              <a:rPr lang="de-DE" smtClean="0"/>
              <a:t>29.06.2024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7A000-CA84-4719-993A-F48A6589FA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4084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7AEBB-0997-475F-8239-4223E067830C}" type="datetimeFigureOut">
              <a:rPr lang="de-DE" smtClean="0"/>
              <a:t>29.06.2024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7A000-CA84-4719-993A-F48A6589FA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1977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7AEBB-0997-475F-8239-4223E067830C}" type="datetimeFigureOut">
              <a:rPr lang="de-DE" smtClean="0"/>
              <a:t>29.06.2024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7A000-CA84-4719-993A-F48A6589FA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5518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7AEBB-0997-475F-8239-4223E067830C}" type="datetimeFigureOut">
              <a:rPr lang="de-DE" smtClean="0"/>
              <a:t>29.06.2024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7A000-CA84-4719-993A-F48A6589FA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9100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7AEBB-0997-475F-8239-4223E067830C}" type="datetimeFigureOut">
              <a:rPr lang="de-DE" smtClean="0"/>
              <a:t>29.06.2024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7A000-CA84-4719-993A-F48A6589FA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9006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7AEBB-0997-475F-8239-4223E067830C}" type="datetimeFigureOut">
              <a:rPr lang="de-DE" smtClean="0"/>
              <a:t>29.06.2024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7A000-CA84-4719-993A-F48A6589FA5A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5933788" y="6691984"/>
            <a:ext cx="6262256" cy="215444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>
              <a:spcAft>
                <a:spcPts val="0"/>
              </a:spcAft>
            </a:pPr>
            <a:r>
              <a:rPr lang="de-DE" sz="800" dirty="0">
                <a:latin typeface="Arial" panose="020B0604020202020204" pitchFamily="34" charset="0"/>
                <a:ea typeface="DengXian"/>
                <a:cs typeface="Times New Roman" panose="02020603050405020304" pitchFamily="18" charset="0"/>
              </a:rPr>
              <a:t>Quelle: Landesinstitut für Schulqualität und Lehrerbildung Sachsen-Anhalt (LISA) (http://www.bildung-lsa.de) | Lizenz: (CC BY-SA 4.0)</a:t>
            </a:r>
            <a:endParaRPr lang="de-DE" sz="800" dirty="0">
              <a:effectLst/>
              <a:latin typeface="Calibri" panose="020F0502020204030204" pitchFamily="34" charset="0"/>
              <a:ea typeface="DengXian"/>
              <a:cs typeface="Times New Roman" panose="02020603050405020304" pitchFamily="18" charset="0"/>
            </a:endParaRPr>
          </a:p>
        </p:txBody>
      </p:sp>
      <p:sp>
        <p:nvSpPr>
          <p:cNvPr id="8" name="Rechteck 7"/>
          <p:cNvSpPr/>
          <p:nvPr userDrawn="1"/>
        </p:nvSpPr>
        <p:spPr>
          <a:xfrm>
            <a:off x="8551022" y="10681"/>
            <a:ext cx="283443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800" dirty="0">
                <a:latin typeface="Arial" panose="020B0604020202020204" pitchFamily="34" charset="0"/>
                <a:ea typeface="DengXian"/>
              </a:rPr>
              <a:t>Niveaubestimmende Aufgabe Gymnasium </a:t>
            </a:r>
            <a:r>
              <a:rPr lang="de-DE" sz="800" dirty="0">
                <a:solidFill>
                  <a:srgbClr val="000000"/>
                </a:solidFill>
                <a:latin typeface="Arial" panose="020B0604020202020204" pitchFamily="34" charset="0"/>
                <a:ea typeface="DengXian"/>
              </a:rPr>
              <a:t>Biologie</a:t>
            </a:r>
            <a:r>
              <a:rPr lang="de-DE" sz="800" dirty="0">
                <a:latin typeface="Arial" panose="020B0604020202020204" pitchFamily="34" charset="0"/>
                <a:ea typeface="DengXian"/>
              </a:rPr>
              <a:t>, Sjg. 9</a:t>
            </a:r>
            <a:endParaRPr lang="de-DE" sz="800" dirty="0"/>
          </a:p>
        </p:txBody>
      </p:sp>
    </p:spTree>
    <p:extLst>
      <p:ext uri="{BB962C8B-B14F-4D97-AF65-F5344CB8AC3E}">
        <p14:creationId xmlns:p14="http://schemas.microsoft.com/office/powerpoint/2010/main" val="2569951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9919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8639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4341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DengXian</vt:lpstr>
      <vt:lpstr>Arial</vt:lpstr>
      <vt:lpstr>Calibri</vt:lpstr>
      <vt:lpstr>Calibri Light</vt:lpstr>
      <vt:lpstr>Times New Roman</vt:lpstr>
      <vt:lpstr>Office</vt:lpstr>
      <vt:lpstr>PowerPoint-Präsentation</vt:lpstr>
      <vt:lpstr>PowerPoint-Präsentation</vt:lpstr>
      <vt:lpstr>PowerPoint-Präsentation</vt:lpstr>
    </vt:vector>
  </TitlesOfParts>
  <Company>..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Karpinski, Lydia</dc:creator>
  <cp:lastModifiedBy>Karpinski, Lydia</cp:lastModifiedBy>
  <cp:revision>11</cp:revision>
  <dcterms:created xsi:type="dcterms:W3CDTF">2023-07-18T09:00:10Z</dcterms:created>
  <dcterms:modified xsi:type="dcterms:W3CDTF">2024-06-29T18:07:00Z</dcterms:modified>
</cp:coreProperties>
</file>