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6" r:id="rId3"/>
    <p:sldId id="265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962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820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19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4240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673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3310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4118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4887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5010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519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774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7DFCC-8BB7-4253-9D75-AF490ECA3D5E}" type="datetimeFigureOut">
              <a:rPr lang="de-DE" smtClean="0"/>
              <a:t>26.06.2024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3AD2C-FB13-43AC-A73C-00D68116788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8551022" y="10681"/>
            <a:ext cx="283443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dirty="0">
                <a:latin typeface="Arial" panose="020B0604020202020204" pitchFamily="34" charset="0"/>
                <a:ea typeface="DengXian"/>
              </a:rPr>
              <a:t>Niveaubestimmende Aufgabe Gymnasium </a:t>
            </a:r>
            <a:r>
              <a:rPr lang="de-DE" sz="800" dirty="0">
                <a:solidFill>
                  <a:srgbClr val="000000"/>
                </a:solidFill>
                <a:latin typeface="Arial" panose="020B0604020202020204" pitchFamily="34" charset="0"/>
                <a:ea typeface="DengXian"/>
              </a:rPr>
              <a:t>Biologie</a:t>
            </a:r>
            <a:r>
              <a:rPr lang="de-DE" sz="800" dirty="0">
                <a:latin typeface="Arial" panose="020B0604020202020204" pitchFamily="34" charset="0"/>
                <a:ea typeface="DengXian"/>
              </a:rPr>
              <a:t>, Sjg. 9</a:t>
            </a:r>
            <a:endParaRPr lang="de-DE" sz="800" dirty="0"/>
          </a:p>
        </p:txBody>
      </p:sp>
      <p:sp>
        <p:nvSpPr>
          <p:cNvPr id="9" name="Rechteck 8"/>
          <p:cNvSpPr/>
          <p:nvPr userDrawn="1"/>
        </p:nvSpPr>
        <p:spPr>
          <a:xfrm>
            <a:off x="4038600" y="6701293"/>
            <a:ext cx="6262256" cy="21544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>
              <a:spcAft>
                <a:spcPts val="0"/>
              </a:spcAft>
            </a:pPr>
            <a:r>
              <a:rPr lang="de-DE" sz="800" dirty="0">
                <a:latin typeface="Arial" panose="020B0604020202020204" pitchFamily="34" charset="0"/>
                <a:ea typeface="DengXian"/>
                <a:cs typeface="Times New Roman" panose="02020603050405020304" pitchFamily="18" charset="0"/>
              </a:rPr>
              <a:t>Quelle: Landesinstitut für Schulqualität und Lehrerbildung Sachsen-Anhalt (LISA) (http://www.bildung-lsa.de) | Lizenz: (CC BY-SA 4.0)</a:t>
            </a:r>
            <a:endParaRPr lang="de-DE" sz="800" dirty="0">
              <a:effectLst/>
              <a:latin typeface="Calibri" panose="020F0502020204030204" pitchFamily="34" charset="0"/>
              <a:ea typeface="DengXi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55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51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71C0BBE-550F-8F39-729D-CFF665FE8C15}"/>
              </a:ext>
            </a:extLst>
          </p:cNvPr>
          <p:cNvSpPr>
            <a:spLocks/>
          </p:cNvSpPr>
          <p:nvPr/>
        </p:nvSpPr>
        <p:spPr>
          <a:xfrm>
            <a:off x="0" y="248797"/>
            <a:ext cx="1497242" cy="89498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1200" b="1" dirty="0">
                <a:latin typeface="Arial" panose="020B0604020202020204" pitchFamily="34" charset="0"/>
                <a:cs typeface="Arial" panose="020B0604020202020204" pitchFamily="34" charset="0"/>
              </a:rPr>
              <a:t>*Hinweis: Textfelder müssen selbst erstellt werden</a:t>
            </a:r>
          </a:p>
        </p:txBody>
      </p:sp>
    </p:spTree>
    <p:extLst>
      <p:ext uri="{BB962C8B-B14F-4D97-AF65-F5344CB8AC3E}">
        <p14:creationId xmlns:p14="http://schemas.microsoft.com/office/powerpoint/2010/main" val="2665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4163DDE7-F0CC-B72D-60B8-E0E8187A4CE7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1577536" y="36822"/>
            <a:ext cx="630000" cy="720000"/>
            <a:chOff x="9934667" y="36821"/>
            <a:chExt cx="2257334" cy="2257334"/>
          </a:xfrm>
        </p:grpSpPr>
        <p:pic>
          <p:nvPicPr>
            <p:cNvPr id="12" name="Grafik 11" descr="Insekt mit einfarbiger Füllung">
              <a:extLst>
                <a:ext uri="{FF2B5EF4-FFF2-40B4-BE49-F238E27FC236}">
                  <a16:creationId xmlns:a16="http://schemas.microsoft.com/office/drawing/2014/main" id="{C5D91418-9936-349F-90C0-C68AB80E1ADC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934667" y="36821"/>
              <a:ext cx="2257334" cy="2257334"/>
            </a:xfrm>
            <a:prstGeom prst="rect">
              <a:avLst/>
            </a:prstGeom>
          </p:spPr>
        </p:pic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A1692EB9-5B8A-89C5-F3B6-C8EFDFDEC30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747717" y="1226683"/>
              <a:ext cx="590480" cy="756861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4" name="Grafik 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9528" y="672702"/>
            <a:ext cx="6449960" cy="3641604"/>
          </a:xfrm>
          <a:prstGeom prst="rect">
            <a:avLst/>
          </a:prstGeom>
        </p:spPr>
      </p:pic>
      <p:sp>
        <p:nvSpPr>
          <p:cNvPr id="8" name="Textfeld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569528" y="4567634"/>
            <a:ext cx="644996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/>
              <a:t>Hypothese: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31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DengXian</vt:lpstr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..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Karpinski, Lydia</dc:creator>
  <cp:lastModifiedBy>Karpinski, Lydia</cp:lastModifiedBy>
  <cp:revision>76</cp:revision>
  <dcterms:created xsi:type="dcterms:W3CDTF">2022-12-22T08:03:06Z</dcterms:created>
  <dcterms:modified xsi:type="dcterms:W3CDTF">2024-06-26T11:01:36Z</dcterms:modified>
</cp:coreProperties>
</file>