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Objects="1">
      <p:cViewPr varScale="1">
        <p:scale>
          <a:sx n="100" d="100"/>
          <a:sy n="100" d="100"/>
        </p:scale>
        <p:origin x="9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51E89-31C1-7243-893A-5E409D188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DDD737-DC63-2244-BDB3-0DFEEE9CF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803913-13FD-9748-B99C-6D0CA900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2FB948-E51A-364C-B760-599C738B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F55D7A-25CF-1440-83B6-39B034F9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05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AA2AA-7C9D-F74F-A1C5-75AB0302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1F6258-D668-0344-B973-536BDAFF1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0A83F-7012-A24D-9A68-1D81FDED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0D117-FCF3-114E-BFCD-3A91A5E2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0F8A85-6F97-7845-B5BC-BC7461FE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6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41A1DD-7443-8C4A-B5AC-9327BCB4F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D037C5-4C6D-044D-AF69-C49541E39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2F3D86-8AEA-9E4E-A3D8-B2E3D39E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717840-281D-FE4D-B9D9-0FE5CFF3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3D5D68-A1BD-EF49-9A1F-5647C1C5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26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A6A1B-427E-B449-8D1C-487F98E5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D2C7E1-E8B6-294E-BDBD-D8FE46C44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B96DF6-BB6C-A543-9E9A-D1F6532B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66668B-B33B-FE41-ACEA-277C1DD0B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9CAAD-C2B5-304D-9CBB-F92F369E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0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014CA-0EF3-5B4F-B45F-0821FC2F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0FD2C6-4E2B-824E-A7C3-A65ADDF28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0C4BB-4FCB-1D43-BD22-E32DBDEE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F43EB-B0EA-2B40-8089-A391E53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6741A3-A7A2-1146-B588-9D5BCD06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2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5D945-B536-5B45-9382-3C5079C1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3FD1F-0F9C-D547-9247-5770EF117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8552B6-7B79-B444-A4CC-CE644418B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8AB34F-5E82-5B4C-9A4E-2B3936AB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A8C181-2400-F64E-BBE8-26251F6A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3A899D-A834-464F-975E-ADE51D5F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54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E0CA8-CEE5-2444-BEFA-F606C642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3B7124-EB7B-1746-B6A4-E625F5CD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0F2BDC-CC1E-A34D-A84F-14938460A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761DF9-7290-0C46-83AC-8EAF91088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74CFF1-A2D9-0D4E-B465-63507261D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FEEC6B-0E02-2747-8CB4-1632C85F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8804D0-6152-934B-AB8D-6F0EEA36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CD3644-0855-6449-B8AD-83FB7D82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42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213429-E62A-984F-BEA6-36BF377A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A5C20C-E3F2-AD48-AA8B-01ABE8BD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4BEA81-8173-E442-AFD1-C978BF4B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9BB303-8EAD-1B4A-BF23-F4BF1313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48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6EBC50-8EFD-6B40-A345-74E7651D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153701-3F49-224F-ACA3-85556081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DE5ECB-DADD-6447-89B2-502D7299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2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E3FAA-6672-9E48-B7F1-A4FFC5CB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FA645-7CF7-7246-8B40-DFACB9F1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B9B0A8-83EE-8442-8202-3639D9365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861EE0-5A51-3C46-AD6A-C1AEF030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F5C013-5C50-7B47-ACB8-62D7CE6D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530566-245C-B242-8C39-8D58F382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2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3B5A2-DBBA-6F45-B4DF-75346300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64A5EC9-5B40-3B41-9D32-40ACFB8E39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C0B576-33FB-FD4F-93FD-540C94606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12FA79-AF2F-1343-9220-17AC6A6D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DA00C5-A9CA-C64F-AB0F-2E93F547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9C469C-49D7-704B-BFD3-FB530A8D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4CFCA2-2353-0A4F-983F-6E92DE5B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60C7A-AEDE-064D-926B-021B4E07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6B5CB-FE97-F14B-B40F-A1FCE868B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A322-BF07-2344-8D5C-E5165FB7CF19}" type="datetimeFigureOut">
              <a:rPr lang="de-DE" smtClean="0"/>
              <a:t>12.05.20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BFE7F-A8D5-CD4F-B9DB-6A42BDB0C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52E88D-4858-6548-A8E3-20E73A504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63F2-ACA0-4F41-A7F4-20D8397D7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1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AE3F77D-692F-5746-AA48-D06984A55E89}"/>
              </a:ext>
            </a:extLst>
          </p:cNvPr>
          <p:cNvSpPr txBox="1"/>
          <p:nvPr/>
        </p:nvSpPr>
        <p:spPr>
          <a:xfrm>
            <a:off x="58911" y="186517"/>
            <a:ext cx="1213308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/>
              <a:t>Erklärung zur Vorlage:</a:t>
            </a:r>
          </a:p>
          <a:p>
            <a:endParaRPr lang="de-DE" sz="1100" dirty="0"/>
          </a:p>
          <a:p>
            <a:pPr marL="285750" indent="-285750">
              <a:buFontTx/>
              <a:buChar char="-"/>
            </a:pPr>
            <a:r>
              <a:rPr lang="de-DE" sz="2400" dirty="0"/>
              <a:t>Trage auf der nachfolgenden Folie deine Daten und Ereignisse in die Textfelder ein.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Verschiebe die Textfelder an die entsprechenden Stellen am Zeitstrahl. Achte auf die Schriftgrößen! Die Textfeldgrößen sind veränderbar.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Färbe die Abschnittslinien an deinen Ereignissen rot ein. Beachte die zeitliche Einteilung!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Füge in die gelben Kästchen Bilder deiner Quellen ein.</a:t>
            </a:r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EEA1C5A6-6569-8347-A277-0620ACD58187}"/>
              </a:ext>
            </a:extLst>
          </p:cNvPr>
          <p:cNvSpPr/>
          <p:nvPr/>
        </p:nvSpPr>
        <p:spPr>
          <a:xfrm>
            <a:off x="694943" y="4334983"/>
            <a:ext cx="11289411" cy="133715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1D75E9-20C6-B940-8E6C-6C08ED374685}"/>
              </a:ext>
            </a:extLst>
          </p:cNvPr>
          <p:cNvSpPr/>
          <p:nvPr/>
        </p:nvSpPr>
        <p:spPr>
          <a:xfrm>
            <a:off x="703515" y="4095619"/>
            <a:ext cx="45719" cy="18158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6B93DD2-5F5B-5F48-8D81-24866E8E8426}"/>
              </a:ext>
            </a:extLst>
          </p:cNvPr>
          <p:cNvSpPr/>
          <p:nvPr/>
        </p:nvSpPr>
        <p:spPr>
          <a:xfrm>
            <a:off x="1471609" y="410479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CFBDCA-1291-664E-A95B-648470D60590}"/>
              </a:ext>
            </a:extLst>
          </p:cNvPr>
          <p:cNvSpPr/>
          <p:nvPr/>
        </p:nvSpPr>
        <p:spPr>
          <a:xfrm>
            <a:off x="5491065" y="4095619"/>
            <a:ext cx="45719" cy="18158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1848A9-D555-F546-87E1-257BBE86D0AF}"/>
              </a:ext>
            </a:extLst>
          </p:cNvPr>
          <p:cNvSpPr/>
          <p:nvPr/>
        </p:nvSpPr>
        <p:spPr>
          <a:xfrm>
            <a:off x="8739951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BDCA8CA-A6D2-B54A-8AA5-8F2E3C60771A}"/>
              </a:ext>
            </a:extLst>
          </p:cNvPr>
          <p:cNvSpPr/>
          <p:nvPr/>
        </p:nvSpPr>
        <p:spPr>
          <a:xfrm>
            <a:off x="10926322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1E54E77-3290-814B-AA5D-DA53025953AA}"/>
              </a:ext>
            </a:extLst>
          </p:cNvPr>
          <p:cNvSpPr/>
          <p:nvPr/>
        </p:nvSpPr>
        <p:spPr>
          <a:xfrm>
            <a:off x="4669156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D4F2D06-0ED7-424E-B95D-E232A1F110FD}"/>
              </a:ext>
            </a:extLst>
          </p:cNvPr>
          <p:cNvSpPr txBox="1"/>
          <p:nvPr/>
        </p:nvSpPr>
        <p:spPr>
          <a:xfrm>
            <a:off x="102106" y="3226052"/>
            <a:ext cx="196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01.03.2007</a:t>
            </a:r>
          </a:p>
          <a:p>
            <a:pPr algn="ctr"/>
            <a:r>
              <a:rPr lang="de-DE" sz="2000" b="1" dirty="0"/>
              <a:t>Geburt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80A3D1-A6B6-F844-9FFC-293F150D7438}"/>
              </a:ext>
            </a:extLst>
          </p:cNvPr>
          <p:cNvSpPr txBox="1"/>
          <p:nvPr/>
        </p:nvSpPr>
        <p:spPr>
          <a:xfrm>
            <a:off x="2677762" y="3200553"/>
            <a:ext cx="196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01.03.2010</a:t>
            </a:r>
          </a:p>
          <a:p>
            <a:pPr algn="ctr"/>
            <a:r>
              <a:rPr lang="de-DE" sz="2000" b="1" dirty="0"/>
              <a:t>Erstes Fahrrad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69449D3-9417-184D-B9EF-6782085ECF13}"/>
              </a:ext>
            </a:extLst>
          </p:cNvPr>
          <p:cNvSpPr txBox="1"/>
          <p:nvPr/>
        </p:nvSpPr>
        <p:spPr>
          <a:xfrm>
            <a:off x="4714875" y="3226052"/>
            <a:ext cx="196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01.09.2013</a:t>
            </a:r>
          </a:p>
          <a:p>
            <a:pPr algn="ctr"/>
            <a:r>
              <a:rPr lang="de-DE" sz="2000" b="1" dirty="0"/>
              <a:t>Einschulung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BF0CC1-8095-9D44-BCC4-167035DC667A}"/>
              </a:ext>
            </a:extLst>
          </p:cNvPr>
          <p:cNvSpPr txBox="1"/>
          <p:nvPr/>
        </p:nvSpPr>
        <p:spPr>
          <a:xfrm>
            <a:off x="9346418" y="2979296"/>
            <a:ext cx="1963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10.08.2017</a:t>
            </a:r>
          </a:p>
          <a:p>
            <a:pPr algn="ctr"/>
            <a:r>
              <a:rPr lang="de-DE" sz="2000" b="1" dirty="0"/>
              <a:t>Wechsel zur Sekundarschule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FA4DEB5-211B-C847-9B2A-78FD916AB0A6}"/>
              </a:ext>
            </a:extLst>
          </p:cNvPr>
          <p:cNvSpPr/>
          <p:nvPr/>
        </p:nvSpPr>
        <p:spPr>
          <a:xfrm>
            <a:off x="3089431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EDB910B-6CDA-C848-A0C7-D3603A30D140}"/>
              </a:ext>
            </a:extLst>
          </p:cNvPr>
          <p:cNvSpPr/>
          <p:nvPr/>
        </p:nvSpPr>
        <p:spPr>
          <a:xfrm>
            <a:off x="3890770" y="4104799"/>
            <a:ext cx="45719" cy="18158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8837025-DBFE-F24D-82FC-51715E9B3513}"/>
              </a:ext>
            </a:extLst>
          </p:cNvPr>
          <p:cNvSpPr/>
          <p:nvPr/>
        </p:nvSpPr>
        <p:spPr>
          <a:xfrm>
            <a:off x="2302288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940F3DB-A576-2345-9D2F-A7BDBD5FD2B4}"/>
              </a:ext>
            </a:extLst>
          </p:cNvPr>
          <p:cNvSpPr/>
          <p:nvPr/>
        </p:nvSpPr>
        <p:spPr>
          <a:xfrm>
            <a:off x="7951088" y="410479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62D2C7E-7CE9-DC41-8408-E907F51D99C6}"/>
              </a:ext>
            </a:extLst>
          </p:cNvPr>
          <p:cNvSpPr/>
          <p:nvPr/>
        </p:nvSpPr>
        <p:spPr>
          <a:xfrm>
            <a:off x="7116988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C0F5327-5120-4B4A-8C33-704088D121C7}"/>
              </a:ext>
            </a:extLst>
          </p:cNvPr>
          <p:cNvSpPr/>
          <p:nvPr/>
        </p:nvSpPr>
        <p:spPr>
          <a:xfrm>
            <a:off x="6285739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2731FC8-6533-5243-B57E-785B4290306E}"/>
              </a:ext>
            </a:extLst>
          </p:cNvPr>
          <p:cNvSpPr/>
          <p:nvPr/>
        </p:nvSpPr>
        <p:spPr>
          <a:xfrm>
            <a:off x="9528814" y="4095619"/>
            <a:ext cx="4571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B9AF042-0B93-604F-8ADA-1599CAF04BA7}"/>
              </a:ext>
            </a:extLst>
          </p:cNvPr>
          <p:cNvSpPr/>
          <p:nvPr/>
        </p:nvSpPr>
        <p:spPr>
          <a:xfrm>
            <a:off x="10282632" y="4095619"/>
            <a:ext cx="45719" cy="18158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2B48E18-6D40-DD48-A23F-707FB1811164}"/>
              </a:ext>
            </a:extLst>
          </p:cNvPr>
          <p:cNvSpPr/>
          <p:nvPr/>
        </p:nvSpPr>
        <p:spPr>
          <a:xfrm>
            <a:off x="58912" y="5374261"/>
            <a:ext cx="1377599" cy="1342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F6D7C4B-26B0-A24C-90D0-C6C1E2B8B3FF}"/>
              </a:ext>
            </a:extLst>
          </p:cNvPr>
          <p:cNvSpPr/>
          <p:nvPr/>
        </p:nvSpPr>
        <p:spPr>
          <a:xfrm>
            <a:off x="3212261" y="5369154"/>
            <a:ext cx="1377599" cy="1342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AD26A234-0419-9A40-AED7-595EDD883B42}"/>
              </a:ext>
            </a:extLst>
          </p:cNvPr>
          <p:cNvSpPr/>
          <p:nvPr/>
        </p:nvSpPr>
        <p:spPr>
          <a:xfrm>
            <a:off x="9571582" y="5359974"/>
            <a:ext cx="1377599" cy="1342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44C4778-32AE-EB48-9EDF-462C346D2EFD}"/>
              </a:ext>
            </a:extLst>
          </p:cNvPr>
          <p:cNvSpPr/>
          <p:nvPr/>
        </p:nvSpPr>
        <p:spPr>
          <a:xfrm>
            <a:off x="4831891" y="5369154"/>
            <a:ext cx="1377599" cy="134241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2" name="Grafik 31" descr="Ein Bild, das Mann enthält.&#10;&#10;Automatisch generierte Beschreibung">
            <a:extLst>
              <a:ext uri="{FF2B5EF4-FFF2-40B4-BE49-F238E27FC236}">
                <a16:creationId xmlns:a16="http://schemas.microsoft.com/office/drawing/2014/main" id="{C84BA38C-6E8F-A84C-8256-48B2FCD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6" y="5397877"/>
            <a:ext cx="921258" cy="1305116"/>
          </a:xfrm>
          <a:prstGeom prst="rect">
            <a:avLst/>
          </a:prstGeom>
        </p:spPr>
      </p:pic>
      <p:pic>
        <p:nvPicPr>
          <p:cNvPr id="34" name="Grafik 33" descr="Ein Bild, das draußen, Person, Straße, Gebäude enthält.&#10;&#10;Automatisch generierte Beschreibung">
            <a:extLst>
              <a:ext uri="{FF2B5EF4-FFF2-40B4-BE49-F238E27FC236}">
                <a16:creationId xmlns:a16="http://schemas.microsoft.com/office/drawing/2014/main" id="{770710FE-3FCB-3C43-9811-8281ADAED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59" y="5538267"/>
            <a:ext cx="1349993" cy="919683"/>
          </a:xfrm>
          <a:prstGeom prst="rect">
            <a:avLst/>
          </a:prstGeom>
        </p:spPr>
      </p:pic>
      <p:pic>
        <p:nvPicPr>
          <p:cNvPr id="36" name="Grafik 35" descr="Ein Bild, das draußen, Gras, klein, blau enthält.&#10;&#10;Automatisch generierte Beschreibung">
            <a:extLst>
              <a:ext uri="{FF2B5EF4-FFF2-40B4-BE49-F238E27FC236}">
                <a16:creationId xmlns:a16="http://schemas.microsoft.com/office/drawing/2014/main" id="{F247F921-07C3-0B43-81E4-9A8FE7EC1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546" y="5379524"/>
            <a:ext cx="891436" cy="1337155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A63B806-820E-B84D-8AD3-F22C4AAA1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53" b="-750"/>
          <a:stretch/>
        </p:blipFill>
        <p:spPr>
          <a:xfrm>
            <a:off x="9586017" y="5632635"/>
            <a:ext cx="1361227" cy="85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1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CF9BD-6F71-BE41-91D5-75D479F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25"/>
            <a:ext cx="10515600" cy="945577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Comic Sans MS" panose="030F0902030302020204" pitchFamily="66" charset="0"/>
              </a:rPr>
              <a:t>Ein Zeitstrahl zu meinem Leben</a:t>
            </a:r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F1373D8E-5699-A04D-A9C0-B3F868953F25}"/>
              </a:ext>
            </a:extLst>
          </p:cNvPr>
          <p:cNvSpPr/>
          <p:nvPr/>
        </p:nvSpPr>
        <p:spPr>
          <a:xfrm>
            <a:off x="71438" y="2941320"/>
            <a:ext cx="12120562" cy="487680"/>
          </a:xfrm>
          <a:prstGeom prst="right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7BE877-CFDF-E94F-826F-4B87FADDFDC0}"/>
              </a:ext>
            </a:extLst>
          </p:cNvPr>
          <p:cNvSpPr/>
          <p:nvPr/>
        </p:nvSpPr>
        <p:spPr>
          <a:xfrm>
            <a:off x="71438" y="2484421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0A6156B-7940-9F44-8BA1-C0FAD5ABA1D0}"/>
              </a:ext>
            </a:extLst>
          </p:cNvPr>
          <p:cNvSpPr/>
          <p:nvPr/>
        </p:nvSpPr>
        <p:spPr>
          <a:xfrm>
            <a:off x="1401178" y="2487966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74A087-92F9-EF44-90E5-104238477089}"/>
              </a:ext>
            </a:extLst>
          </p:cNvPr>
          <p:cNvSpPr/>
          <p:nvPr/>
        </p:nvSpPr>
        <p:spPr>
          <a:xfrm>
            <a:off x="8041780" y="2470994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114A0C0-375B-ED4E-877E-3A296A316BCA}"/>
              </a:ext>
            </a:extLst>
          </p:cNvPr>
          <p:cNvSpPr/>
          <p:nvPr/>
        </p:nvSpPr>
        <p:spPr>
          <a:xfrm>
            <a:off x="9360720" y="2452739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7A9B520-8AC0-194C-9121-9B60B66AFA75}"/>
              </a:ext>
            </a:extLst>
          </p:cNvPr>
          <p:cNvSpPr/>
          <p:nvPr/>
        </p:nvSpPr>
        <p:spPr>
          <a:xfrm>
            <a:off x="10679660" y="2452739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EEE68D4-0DF5-054F-9A55-69EE45CCB934}"/>
              </a:ext>
            </a:extLst>
          </p:cNvPr>
          <p:cNvSpPr/>
          <p:nvPr/>
        </p:nvSpPr>
        <p:spPr>
          <a:xfrm>
            <a:off x="11890758" y="2452739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4FDAE7C-2C8B-7444-9CA7-E3AB12AAE51F}"/>
              </a:ext>
            </a:extLst>
          </p:cNvPr>
          <p:cNvSpPr/>
          <p:nvPr/>
        </p:nvSpPr>
        <p:spPr>
          <a:xfrm>
            <a:off x="2734581" y="2464752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83BEE31-8BC2-8D41-B929-344FF2AC3348}"/>
              </a:ext>
            </a:extLst>
          </p:cNvPr>
          <p:cNvSpPr/>
          <p:nvPr/>
        </p:nvSpPr>
        <p:spPr>
          <a:xfrm>
            <a:off x="4062410" y="2464752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EC09A08-E6C3-EF4E-9AE0-AFB977FCB02C}"/>
              </a:ext>
            </a:extLst>
          </p:cNvPr>
          <p:cNvSpPr/>
          <p:nvPr/>
        </p:nvSpPr>
        <p:spPr>
          <a:xfrm>
            <a:off x="5397724" y="2454249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942A87D-AA9E-AB42-9704-C8D51E5B014C}"/>
              </a:ext>
            </a:extLst>
          </p:cNvPr>
          <p:cNvSpPr/>
          <p:nvPr/>
        </p:nvSpPr>
        <p:spPr>
          <a:xfrm>
            <a:off x="11174580" y="3881489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ED706E12-F16F-DB44-B29D-46141494DC0A}"/>
              </a:ext>
            </a:extLst>
          </p:cNvPr>
          <p:cNvSpPr/>
          <p:nvPr/>
        </p:nvSpPr>
        <p:spPr>
          <a:xfrm>
            <a:off x="6722840" y="2464752"/>
            <a:ext cx="71438" cy="142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A0579623-B16F-E949-97EF-00ED624C8496}"/>
              </a:ext>
            </a:extLst>
          </p:cNvPr>
          <p:cNvSpPr/>
          <p:nvPr/>
        </p:nvSpPr>
        <p:spPr>
          <a:xfrm>
            <a:off x="10054192" y="3891017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2031D847-EFC9-9D40-B2C0-49AE3511783B}"/>
              </a:ext>
            </a:extLst>
          </p:cNvPr>
          <p:cNvSpPr/>
          <p:nvPr/>
        </p:nvSpPr>
        <p:spPr>
          <a:xfrm>
            <a:off x="3586287" y="3879647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1F5E6F53-8444-AE4A-A922-93F123191D00}"/>
              </a:ext>
            </a:extLst>
          </p:cNvPr>
          <p:cNvSpPr/>
          <p:nvPr/>
        </p:nvSpPr>
        <p:spPr>
          <a:xfrm>
            <a:off x="4967377" y="3879647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1BDE97B-55BF-AB4D-AC86-1CEEBEEB97DE}"/>
              </a:ext>
            </a:extLst>
          </p:cNvPr>
          <p:cNvSpPr/>
          <p:nvPr/>
        </p:nvSpPr>
        <p:spPr>
          <a:xfrm>
            <a:off x="6317488" y="3888363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B9F92CC1-DCD4-E046-A9D9-8CEB64B6616B}"/>
              </a:ext>
            </a:extLst>
          </p:cNvPr>
          <p:cNvSpPr/>
          <p:nvPr/>
        </p:nvSpPr>
        <p:spPr>
          <a:xfrm>
            <a:off x="7621131" y="3899326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70C6870-E2B1-BD40-A221-E9A158E56F08}"/>
              </a:ext>
            </a:extLst>
          </p:cNvPr>
          <p:cNvSpPr/>
          <p:nvPr/>
        </p:nvSpPr>
        <p:spPr>
          <a:xfrm>
            <a:off x="8850663" y="3881489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324C8E4-DD46-0A43-836B-ADBA6429FF7C}"/>
              </a:ext>
            </a:extLst>
          </p:cNvPr>
          <p:cNvSpPr/>
          <p:nvPr/>
        </p:nvSpPr>
        <p:spPr>
          <a:xfrm>
            <a:off x="1162973" y="3893442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36A8D472-A09F-5148-AB52-D89791B98738}"/>
              </a:ext>
            </a:extLst>
          </p:cNvPr>
          <p:cNvSpPr/>
          <p:nvPr/>
        </p:nvSpPr>
        <p:spPr>
          <a:xfrm>
            <a:off x="2299005" y="3875660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4018015-0205-8945-A3E9-1C060C301DF6}"/>
              </a:ext>
            </a:extLst>
          </p:cNvPr>
          <p:cNvSpPr/>
          <p:nvPr/>
        </p:nvSpPr>
        <p:spPr>
          <a:xfrm>
            <a:off x="30326" y="3893442"/>
            <a:ext cx="989519" cy="1428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6C78D3E-F0FE-8D41-8781-82CC8D57D184}"/>
              </a:ext>
            </a:extLst>
          </p:cNvPr>
          <p:cNvSpPr txBox="1"/>
          <p:nvPr/>
        </p:nvSpPr>
        <p:spPr>
          <a:xfrm>
            <a:off x="13110" y="1001274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686BCC5E-0078-3846-BF50-E2F5691FA194}"/>
              </a:ext>
            </a:extLst>
          </p:cNvPr>
          <p:cNvSpPr txBox="1"/>
          <p:nvPr/>
        </p:nvSpPr>
        <p:spPr>
          <a:xfrm>
            <a:off x="1574595" y="971192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7ABAE4B9-2587-ED4B-BD40-FDA4EF395DAF}"/>
              </a:ext>
            </a:extLst>
          </p:cNvPr>
          <p:cNvSpPr txBox="1"/>
          <p:nvPr/>
        </p:nvSpPr>
        <p:spPr>
          <a:xfrm>
            <a:off x="6675126" y="5429251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F9A78D36-AC88-594A-BE6D-C62AD9098FE1}"/>
              </a:ext>
            </a:extLst>
          </p:cNvPr>
          <p:cNvSpPr txBox="1"/>
          <p:nvPr/>
        </p:nvSpPr>
        <p:spPr>
          <a:xfrm>
            <a:off x="4967376" y="5415151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445CB0A-7858-114A-A827-EA4384615CAA}"/>
              </a:ext>
            </a:extLst>
          </p:cNvPr>
          <p:cNvSpPr txBox="1"/>
          <p:nvPr/>
        </p:nvSpPr>
        <p:spPr>
          <a:xfrm>
            <a:off x="3288524" y="5389510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8EDBD8D-50C3-A840-AE26-94163982ECE6}"/>
              </a:ext>
            </a:extLst>
          </p:cNvPr>
          <p:cNvSpPr txBox="1"/>
          <p:nvPr/>
        </p:nvSpPr>
        <p:spPr>
          <a:xfrm>
            <a:off x="1816936" y="5415152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5144C42A-759A-204A-8735-486BFFFC658B}"/>
              </a:ext>
            </a:extLst>
          </p:cNvPr>
          <p:cNvSpPr txBox="1"/>
          <p:nvPr/>
        </p:nvSpPr>
        <p:spPr>
          <a:xfrm>
            <a:off x="8610650" y="1011138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B1586951-12DE-4E45-BB1F-15DC7F51109A}"/>
              </a:ext>
            </a:extLst>
          </p:cNvPr>
          <p:cNvSpPr txBox="1"/>
          <p:nvPr/>
        </p:nvSpPr>
        <p:spPr>
          <a:xfrm>
            <a:off x="6251792" y="933154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BCFF6739-2F2C-3249-AFF2-360B8A0475B6}"/>
              </a:ext>
            </a:extLst>
          </p:cNvPr>
          <p:cNvSpPr txBox="1"/>
          <p:nvPr/>
        </p:nvSpPr>
        <p:spPr>
          <a:xfrm>
            <a:off x="3544996" y="980810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5C9C5967-C80D-E249-894F-110BDAC1E599}"/>
              </a:ext>
            </a:extLst>
          </p:cNvPr>
          <p:cNvSpPr txBox="1"/>
          <p:nvPr/>
        </p:nvSpPr>
        <p:spPr>
          <a:xfrm>
            <a:off x="8444873" y="5429251"/>
            <a:ext cx="989519" cy="1428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13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Breitbild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</vt:lpstr>
      <vt:lpstr>PowerPoint-Präsentation</vt:lpstr>
      <vt:lpstr>Ein Zeitstrahl zu meinem Leben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Cynthia Flug</dc:creator>
  <cp:lastModifiedBy>Cynthia Flug</cp:lastModifiedBy>
  <cp:revision>10</cp:revision>
  <dcterms:created xsi:type="dcterms:W3CDTF">2020-03-08T16:33:31Z</dcterms:created>
  <dcterms:modified xsi:type="dcterms:W3CDTF">2020-05-12T15:14:59Z</dcterms:modified>
</cp:coreProperties>
</file>