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61" r:id="rId5"/>
    <p:sldId id="257" r:id="rId6"/>
    <p:sldId id="262" r:id="rId7"/>
    <p:sldId id="263" r:id="rId8"/>
    <p:sldId id="25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>
        <p:scale>
          <a:sx n="150" d="100"/>
          <a:sy n="150" d="100"/>
        </p:scale>
        <p:origin x="72" y="-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6.wmf"/><Relationship Id="rId4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5734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420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32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686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78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568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511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7303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451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702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368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AD7E1-C91B-4994-9CD9-FCD820E5215C}" type="datetimeFigureOut">
              <a:rPr lang="de-DE" smtClean="0"/>
              <a:t>08.10.2024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C0A59-AD3C-4D20-9005-FE8ADE8FC8D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8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3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18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2338070" y="1714500"/>
            <a:ext cx="2589850" cy="1876200"/>
            <a:chOff x="2338070" y="1714500"/>
            <a:chExt cx="2589850" cy="1876200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2587920" y="1790700"/>
              <a:ext cx="0" cy="1800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/>
            <p:cNvCxnSpPr/>
            <p:nvPr/>
          </p:nvCxnSpPr>
          <p:spPr>
            <a:xfrm>
              <a:off x="2407920" y="2225040"/>
              <a:ext cx="36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 flipV="1">
              <a:off x="2767920" y="222504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V="1">
              <a:off x="2407920" y="3437890"/>
              <a:ext cx="108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 flipV="1">
              <a:off x="3487920" y="344043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/>
            <p:cNvCxnSpPr/>
            <p:nvPr/>
          </p:nvCxnSpPr>
          <p:spPr>
            <a:xfrm>
              <a:off x="3924300" y="2225040"/>
              <a:ext cx="0" cy="121285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Objek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9747523"/>
                </p:ext>
              </p:extLst>
            </p:nvPr>
          </p:nvGraphicFramePr>
          <p:xfrm>
            <a:off x="3058230" y="2009140"/>
            <a:ext cx="6477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3" imgW="647640" imgH="215640" progId="Equation.DSMT4">
                    <p:embed/>
                  </p:oleObj>
                </mc:Choice>
                <mc:Fallback>
                  <p:oleObj name="Equation" r:id="rId3" imgW="647640" imgH="215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058230" y="2009140"/>
                          <a:ext cx="6477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k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6125915"/>
                </p:ext>
              </p:extLst>
            </p:nvPr>
          </p:nvGraphicFramePr>
          <p:xfrm>
            <a:off x="4212500" y="3223260"/>
            <a:ext cx="4318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5" imgW="431640" imgH="215640" progId="Equation.DSMT4">
                    <p:embed/>
                  </p:oleObj>
                </mc:Choice>
                <mc:Fallback>
                  <p:oleObj name="Equation" r:id="rId5" imgW="431640" imgH="215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12500" y="3223260"/>
                          <a:ext cx="4318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k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8812437"/>
                </p:ext>
              </p:extLst>
            </p:nvPr>
          </p:nvGraphicFramePr>
          <p:xfrm>
            <a:off x="3971200" y="2641600"/>
            <a:ext cx="4572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7" imgW="457200" imgH="164880" progId="Equation.DSMT4">
                    <p:embed/>
                  </p:oleObj>
                </mc:Choice>
                <mc:Fallback>
                  <p:oleObj name="Equation" r:id="rId7" imgW="457200" imgH="1648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971200" y="2641600"/>
                          <a:ext cx="457200" cy="165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k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87210552"/>
                </p:ext>
              </p:extLst>
            </p:nvPr>
          </p:nvGraphicFramePr>
          <p:xfrm>
            <a:off x="2338070" y="1714500"/>
            <a:ext cx="1397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9" imgW="139680" imgH="152280" progId="Equation.DSMT4">
                    <p:embed/>
                  </p:oleObj>
                </mc:Choice>
                <mc:Fallback>
                  <p:oleObj name="Equation" r:id="rId9" imgW="139680" imgH="1522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338070" y="1714500"/>
                          <a:ext cx="1397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22179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2338070" y="1714500"/>
            <a:ext cx="2589850" cy="1876200"/>
            <a:chOff x="2338070" y="1714500"/>
            <a:chExt cx="2589850" cy="1876200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2587920" y="1790700"/>
              <a:ext cx="0" cy="1800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/>
            <p:cNvCxnSpPr/>
            <p:nvPr/>
          </p:nvCxnSpPr>
          <p:spPr>
            <a:xfrm>
              <a:off x="2407920" y="2225040"/>
              <a:ext cx="36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 flipV="1">
              <a:off x="2767920" y="222504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V="1">
              <a:off x="2407920" y="3437890"/>
              <a:ext cx="108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 flipV="1">
              <a:off x="3487920" y="344043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/>
            <p:cNvCxnSpPr/>
            <p:nvPr/>
          </p:nvCxnSpPr>
          <p:spPr>
            <a:xfrm flipV="1">
              <a:off x="3924300" y="2225040"/>
              <a:ext cx="0" cy="121285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Objek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9747523"/>
                </p:ext>
              </p:extLst>
            </p:nvPr>
          </p:nvGraphicFramePr>
          <p:xfrm>
            <a:off x="3058230" y="2009140"/>
            <a:ext cx="6477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" name="Equation" r:id="rId3" imgW="647640" imgH="215640" progId="Equation.DSMT4">
                    <p:embed/>
                  </p:oleObj>
                </mc:Choice>
                <mc:Fallback>
                  <p:oleObj name="Equation" r:id="rId3" imgW="647640" imgH="215640" progId="Equation.DSMT4">
                    <p:embed/>
                    <p:pic>
                      <p:nvPicPr>
                        <p:cNvPr id="14" name="Objekt 1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058230" y="2009140"/>
                          <a:ext cx="6477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k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6125915"/>
                </p:ext>
              </p:extLst>
            </p:nvPr>
          </p:nvGraphicFramePr>
          <p:xfrm>
            <a:off x="4212500" y="3223260"/>
            <a:ext cx="4318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name="Equation" r:id="rId5" imgW="431640" imgH="215640" progId="Equation.DSMT4">
                    <p:embed/>
                  </p:oleObj>
                </mc:Choice>
                <mc:Fallback>
                  <p:oleObj name="Equation" r:id="rId5" imgW="431640" imgH="215640" progId="Equation.DSMT4">
                    <p:embed/>
                    <p:pic>
                      <p:nvPicPr>
                        <p:cNvPr id="15" name="Objekt 1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12500" y="3223260"/>
                          <a:ext cx="4318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k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8452839"/>
                </p:ext>
              </p:extLst>
            </p:nvPr>
          </p:nvGraphicFramePr>
          <p:xfrm>
            <a:off x="3971200" y="2641600"/>
            <a:ext cx="4572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4" name="Equation" r:id="rId7" imgW="457200" imgH="164880" progId="Equation.DSMT4">
                    <p:embed/>
                  </p:oleObj>
                </mc:Choice>
                <mc:Fallback>
                  <p:oleObj name="Equation" r:id="rId7" imgW="457200" imgH="164880" progId="Equation.DSMT4">
                    <p:embed/>
                    <p:pic>
                      <p:nvPicPr>
                        <p:cNvPr id="16" name="Objekt 1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971200" y="2641600"/>
                          <a:ext cx="457200" cy="165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k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87210552"/>
                </p:ext>
              </p:extLst>
            </p:nvPr>
          </p:nvGraphicFramePr>
          <p:xfrm>
            <a:off x="2338070" y="1714500"/>
            <a:ext cx="1397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5" name="Equation" r:id="rId9" imgW="139680" imgH="152280" progId="Equation.DSMT4">
                    <p:embed/>
                  </p:oleObj>
                </mc:Choice>
                <mc:Fallback>
                  <p:oleObj name="Equation" r:id="rId9" imgW="139680" imgH="152280" progId="Equation.DSMT4">
                    <p:embed/>
                    <p:pic>
                      <p:nvPicPr>
                        <p:cNvPr id="17" name="Objekt 1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338070" y="1714500"/>
                          <a:ext cx="1397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975675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2338070" y="1714500"/>
            <a:ext cx="2589850" cy="1876200"/>
            <a:chOff x="2338070" y="1714500"/>
            <a:chExt cx="2589850" cy="1876200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2587920" y="1790700"/>
              <a:ext cx="0" cy="1800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/>
            <p:cNvCxnSpPr/>
            <p:nvPr/>
          </p:nvCxnSpPr>
          <p:spPr>
            <a:xfrm>
              <a:off x="2407920" y="2225040"/>
              <a:ext cx="36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 flipV="1">
              <a:off x="2767920" y="222504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V="1">
              <a:off x="2407920" y="3437890"/>
              <a:ext cx="108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 flipV="1">
              <a:off x="3487920" y="344043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/>
            <p:cNvCxnSpPr/>
            <p:nvPr/>
          </p:nvCxnSpPr>
          <p:spPr>
            <a:xfrm>
              <a:off x="3924300" y="2225040"/>
              <a:ext cx="0" cy="121285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Objek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9747523"/>
                </p:ext>
              </p:extLst>
            </p:nvPr>
          </p:nvGraphicFramePr>
          <p:xfrm>
            <a:off x="3058230" y="2009140"/>
            <a:ext cx="6477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8" name="Equation" r:id="rId3" imgW="647640" imgH="215640" progId="Equation.DSMT4">
                    <p:embed/>
                  </p:oleObj>
                </mc:Choice>
                <mc:Fallback>
                  <p:oleObj name="Equation" r:id="rId3" imgW="647640" imgH="215640" progId="Equation.DSMT4">
                    <p:embed/>
                    <p:pic>
                      <p:nvPicPr>
                        <p:cNvPr id="14" name="Objekt 1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058230" y="2009140"/>
                          <a:ext cx="6477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k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6125915"/>
                </p:ext>
              </p:extLst>
            </p:nvPr>
          </p:nvGraphicFramePr>
          <p:xfrm>
            <a:off x="4212500" y="3223260"/>
            <a:ext cx="4318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9" name="Equation" r:id="rId5" imgW="431640" imgH="215640" progId="Equation.DSMT4">
                    <p:embed/>
                  </p:oleObj>
                </mc:Choice>
                <mc:Fallback>
                  <p:oleObj name="Equation" r:id="rId5" imgW="431640" imgH="215640" progId="Equation.DSMT4">
                    <p:embed/>
                    <p:pic>
                      <p:nvPicPr>
                        <p:cNvPr id="15" name="Objekt 1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12500" y="3223260"/>
                          <a:ext cx="4318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k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90770520"/>
                </p:ext>
              </p:extLst>
            </p:nvPr>
          </p:nvGraphicFramePr>
          <p:xfrm>
            <a:off x="3924300" y="2690700"/>
            <a:ext cx="889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Equation" r:id="rId7" imgW="888840" imgH="190440" progId="Equation.DSMT4">
                    <p:embed/>
                  </p:oleObj>
                </mc:Choice>
                <mc:Fallback>
                  <p:oleObj name="Equation" r:id="rId7" imgW="888840" imgH="190440" progId="Equation.DSMT4">
                    <p:embed/>
                    <p:pic>
                      <p:nvPicPr>
                        <p:cNvPr id="16" name="Objekt 1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924300" y="2690700"/>
                          <a:ext cx="889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k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3378016"/>
                </p:ext>
              </p:extLst>
            </p:nvPr>
          </p:nvGraphicFramePr>
          <p:xfrm>
            <a:off x="2338070" y="1714500"/>
            <a:ext cx="1397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Equation" r:id="rId9" imgW="139680" imgH="152280" progId="Equation.DSMT4">
                    <p:embed/>
                  </p:oleObj>
                </mc:Choice>
                <mc:Fallback>
                  <p:oleObj name="Equation" r:id="rId9" imgW="139680" imgH="152280" progId="Equation.DSMT4">
                    <p:embed/>
                    <p:pic>
                      <p:nvPicPr>
                        <p:cNvPr id="17" name="Objekt 1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338070" y="1714500"/>
                          <a:ext cx="1397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53828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/>
          <p:cNvGrpSpPr/>
          <p:nvPr/>
        </p:nvGrpSpPr>
        <p:grpSpPr>
          <a:xfrm>
            <a:off x="2338070" y="1714500"/>
            <a:ext cx="2589850" cy="1876200"/>
            <a:chOff x="2338070" y="1714500"/>
            <a:chExt cx="2589850" cy="1876200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2587920" y="1790700"/>
              <a:ext cx="0" cy="1800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/>
            <p:cNvCxnSpPr/>
            <p:nvPr/>
          </p:nvCxnSpPr>
          <p:spPr>
            <a:xfrm>
              <a:off x="2407920" y="2225040"/>
              <a:ext cx="36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 flipV="1">
              <a:off x="2767920" y="222504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V="1">
              <a:off x="2407920" y="3437890"/>
              <a:ext cx="108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 flipV="1">
              <a:off x="3487920" y="344043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/>
            <p:cNvCxnSpPr/>
            <p:nvPr/>
          </p:nvCxnSpPr>
          <p:spPr>
            <a:xfrm flipV="1">
              <a:off x="3924300" y="2225040"/>
              <a:ext cx="0" cy="121285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Objek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9747523"/>
                </p:ext>
              </p:extLst>
            </p:nvPr>
          </p:nvGraphicFramePr>
          <p:xfrm>
            <a:off x="3058230" y="2009140"/>
            <a:ext cx="6477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6" name="Equation" r:id="rId3" imgW="647640" imgH="215640" progId="Equation.DSMT4">
                    <p:embed/>
                  </p:oleObj>
                </mc:Choice>
                <mc:Fallback>
                  <p:oleObj name="Equation" r:id="rId3" imgW="647640" imgH="215640" progId="Equation.DSMT4">
                    <p:embed/>
                    <p:pic>
                      <p:nvPicPr>
                        <p:cNvPr id="14" name="Objekt 1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058230" y="2009140"/>
                          <a:ext cx="6477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k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6125915"/>
                </p:ext>
              </p:extLst>
            </p:nvPr>
          </p:nvGraphicFramePr>
          <p:xfrm>
            <a:off x="4212500" y="3223260"/>
            <a:ext cx="4318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7" name="Equation" r:id="rId5" imgW="431640" imgH="215640" progId="Equation.DSMT4">
                    <p:embed/>
                  </p:oleObj>
                </mc:Choice>
                <mc:Fallback>
                  <p:oleObj name="Equation" r:id="rId5" imgW="431640" imgH="215640" progId="Equation.DSMT4">
                    <p:embed/>
                    <p:pic>
                      <p:nvPicPr>
                        <p:cNvPr id="15" name="Objekt 1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212500" y="3223260"/>
                          <a:ext cx="4318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k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80500977"/>
                </p:ext>
              </p:extLst>
            </p:nvPr>
          </p:nvGraphicFramePr>
          <p:xfrm>
            <a:off x="3924300" y="2690700"/>
            <a:ext cx="889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8" name="Equation" r:id="rId7" imgW="888840" imgH="190440" progId="Equation.DSMT4">
                    <p:embed/>
                  </p:oleObj>
                </mc:Choice>
                <mc:Fallback>
                  <p:oleObj name="Equation" r:id="rId7" imgW="888840" imgH="190440" progId="Equation.DSMT4">
                    <p:embed/>
                    <p:pic>
                      <p:nvPicPr>
                        <p:cNvPr id="16" name="Objekt 1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924300" y="2690700"/>
                          <a:ext cx="889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k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3378016"/>
                </p:ext>
              </p:extLst>
            </p:nvPr>
          </p:nvGraphicFramePr>
          <p:xfrm>
            <a:off x="2338070" y="1714500"/>
            <a:ext cx="1397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9" name="Equation" r:id="rId9" imgW="139680" imgH="152280" progId="Equation.DSMT4">
                    <p:embed/>
                  </p:oleObj>
                </mc:Choice>
                <mc:Fallback>
                  <p:oleObj name="Equation" r:id="rId9" imgW="139680" imgH="152280" progId="Equation.DSMT4">
                    <p:embed/>
                    <p:pic>
                      <p:nvPicPr>
                        <p:cNvPr id="17" name="Objekt 1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338070" y="1714500"/>
                          <a:ext cx="1397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84542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ieren 23"/>
          <p:cNvGrpSpPr/>
          <p:nvPr/>
        </p:nvGrpSpPr>
        <p:grpSpPr>
          <a:xfrm>
            <a:off x="2338070" y="1637634"/>
            <a:ext cx="3144506" cy="2460452"/>
            <a:chOff x="2338070" y="1637634"/>
            <a:chExt cx="3144506" cy="2460452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2587920" y="1790700"/>
              <a:ext cx="0" cy="1980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/>
            <p:cNvCxnSpPr/>
            <p:nvPr/>
          </p:nvCxnSpPr>
          <p:spPr>
            <a:xfrm>
              <a:off x="2407920" y="2225040"/>
              <a:ext cx="36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 flipV="1">
              <a:off x="2767920" y="2225040"/>
              <a:ext cx="72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V="1">
              <a:off x="2407920" y="3437890"/>
              <a:ext cx="108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 flipV="1">
              <a:off x="3487920" y="344043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/>
            <p:cNvCxnSpPr/>
            <p:nvPr/>
          </p:nvCxnSpPr>
          <p:spPr>
            <a:xfrm>
              <a:off x="3955920" y="2225040"/>
              <a:ext cx="0" cy="121285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Objek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3187656"/>
                </p:ext>
              </p:extLst>
            </p:nvPr>
          </p:nvGraphicFramePr>
          <p:xfrm>
            <a:off x="2788409" y="2009140"/>
            <a:ext cx="6477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Equation" r:id="rId3" imgW="647640" imgH="215640" progId="Equation.DSMT4">
                    <p:embed/>
                  </p:oleObj>
                </mc:Choice>
                <mc:Fallback>
                  <p:oleObj name="Equation" r:id="rId3" imgW="647640" imgH="215640" progId="Equation.DSMT4">
                    <p:embed/>
                    <p:pic>
                      <p:nvPicPr>
                        <p:cNvPr id="14" name="Objekt 1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788409" y="2009140"/>
                          <a:ext cx="6477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k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8919533"/>
                </p:ext>
              </p:extLst>
            </p:nvPr>
          </p:nvGraphicFramePr>
          <p:xfrm>
            <a:off x="4595699" y="3219450"/>
            <a:ext cx="4318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Equation" r:id="rId5" imgW="431640" imgH="215640" progId="Equation.DSMT4">
                    <p:embed/>
                  </p:oleObj>
                </mc:Choice>
                <mc:Fallback>
                  <p:oleObj name="Equation" r:id="rId5" imgW="431640" imgH="215640" progId="Equation.DSMT4">
                    <p:embed/>
                    <p:pic>
                      <p:nvPicPr>
                        <p:cNvPr id="15" name="Objekt 1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595699" y="3219450"/>
                          <a:ext cx="4318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k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49431947"/>
                </p:ext>
              </p:extLst>
            </p:nvPr>
          </p:nvGraphicFramePr>
          <p:xfrm>
            <a:off x="3424221" y="2612594"/>
            <a:ext cx="457200" cy="165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Equation" r:id="rId7" imgW="457200" imgH="164880" progId="Equation.DSMT4">
                    <p:embed/>
                  </p:oleObj>
                </mc:Choice>
                <mc:Fallback>
                  <p:oleObj name="Equation" r:id="rId7" imgW="457200" imgH="164880" progId="Equation.DSMT4">
                    <p:embed/>
                    <p:pic>
                      <p:nvPicPr>
                        <p:cNvPr id="16" name="Objekt 1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24221" y="2612594"/>
                          <a:ext cx="457200" cy="1651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k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45378640"/>
                </p:ext>
              </p:extLst>
            </p:nvPr>
          </p:nvGraphicFramePr>
          <p:xfrm>
            <a:off x="2338070" y="1714500"/>
            <a:ext cx="1397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Equation" r:id="rId9" imgW="139680" imgH="152280" progId="Equation.DSMT4">
                    <p:embed/>
                  </p:oleObj>
                </mc:Choice>
                <mc:Fallback>
                  <p:oleObj name="Equation" r:id="rId9" imgW="139680" imgH="152280" progId="Equation.DSMT4">
                    <p:embed/>
                    <p:pic>
                      <p:nvPicPr>
                        <p:cNvPr id="17" name="Objekt 1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338070" y="1714500"/>
                          <a:ext cx="1397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9" name="Gerader Verbinder 18"/>
            <p:cNvCxnSpPr/>
            <p:nvPr/>
          </p:nvCxnSpPr>
          <p:spPr>
            <a:xfrm>
              <a:off x="3487920" y="2225040"/>
              <a:ext cx="936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ihandform 7"/>
            <p:cNvSpPr/>
            <p:nvPr/>
          </p:nvSpPr>
          <p:spPr>
            <a:xfrm>
              <a:off x="3517900" y="1637634"/>
              <a:ext cx="1003300" cy="1797716"/>
            </a:xfrm>
            <a:custGeom>
              <a:avLst/>
              <a:gdLst>
                <a:gd name="connsiteX0" fmla="*/ 0 w 1003300"/>
                <a:gd name="connsiteY0" fmla="*/ 584866 h 1797716"/>
                <a:gd name="connsiteX1" fmla="*/ 336550 w 1003300"/>
                <a:gd name="connsiteY1" fmla="*/ 57816 h 1797716"/>
                <a:gd name="connsiteX2" fmla="*/ 1003300 w 1003300"/>
                <a:gd name="connsiteY2" fmla="*/ 1797716 h 1797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3300" h="1797716">
                  <a:moveTo>
                    <a:pt x="0" y="584866"/>
                  </a:moveTo>
                  <a:cubicBezTo>
                    <a:pt x="84666" y="220270"/>
                    <a:pt x="169333" y="-144326"/>
                    <a:pt x="336550" y="57816"/>
                  </a:cubicBezTo>
                  <a:cubicBezTo>
                    <a:pt x="503767" y="259958"/>
                    <a:pt x="753533" y="1028837"/>
                    <a:pt x="1003300" y="1797716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" name="Gerade Verbindung mit Pfeil 19"/>
            <p:cNvCxnSpPr/>
            <p:nvPr/>
          </p:nvCxnSpPr>
          <p:spPr>
            <a:xfrm flipH="1" flipV="1">
              <a:off x="3759200" y="1637634"/>
              <a:ext cx="0" cy="587406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" name="Objek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1563362"/>
                </p:ext>
              </p:extLst>
            </p:nvPr>
          </p:nvGraphicFramePr>
          <p:xfrm>
            <a:off x="3790950" y="1883514"/>
            <a:ext cx="2286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Equation" r:id="rId11" imgW="228600" imgH="215640" progId="Equation.DSMT4">
                    <p:embed/>
                  </p:oleObj>
                </mc:Choice>
                <mc:Fallback>
                  <p:oleObj name="Equation" r:id="rId11" imgW="228600" imgH="2156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790950" y="1883514"/>
                          <a:ext cx="2286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2" name="Gerade Verbindung mit Pfeil 21"/>
            <p:cNvCxnSpPr/>
            <p:nvPr/>
          </p:nvCxnSpPr>
          <p:spPr>
            <a:xfrm rot="5400000" flipV="1">
              <a:off x="3937920" y="2420700"/>
              <a:ext cx="0" cy="2700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/>
            <p:cNvSpPr txBox="1"/>
            <p:nvPr/>
          </p:nvSpPr>
          <p:spPr>
            <a:xfrm>
              <a:off x="4246340" y="3836476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Reaktionsverlauf</a:t>
              </a:r>
              <a:endParaRPr lang="de-DE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102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/>
          <p:cNvCxnSpPr/>
          <p:nvPr/>
        </p:nvCxnSpPr>
        <p:spPr>
          <a:xfrm flipV="1">
            <a:off x="2587920" y="1790700"/>
            <a:ext cx="0" cy="19800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587920" y="2225040"/>
            <a:ext cx="206355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V="1">
            <a:off x="4516109" y="2225040"/>
            <a:ext cx="72000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flipV="1">
            <a:off x="3436109" y="3435350"/>
            <a:ext cx="1800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2587920" y="3435350"/>
            <a:ext cx="92998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4876109" y="2225040"/>
            <a:ext cx="0" cy="121285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746784"/>
              </p:ext>
            </p:extLst>
          </p:nvPr>
        </p:nvGraphicFramePr>
        <p:xfrm>
          <a:off x="4588409" y="2009140"/>
          <a:ext cx="647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647640" imgH="215640" progId="Equation.DSMT4">
                  <p:embed/>
                </p:oleObj>
              </mc:Choice>
              <mc:Fallback>
                <p:oleObj name="Equation" r:id="rId3" imgW="647640" imgH="215640" progId="Equation.DSMT4">
                  <p:embed/>
                  <p:pic>
                    <p:nvPicPr>
                      <p:cNvPr id="14" name="Objek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88409" y="2009140"/>
                        <a:ext cx="6477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683793"/>
              </p:ext>
            </p:extLst>
          </p:nvPr>
        </p:nvGraphicFramePr>
        <p:xfrm>
          <a:off x="2837010" y="3219450"/>
          <a:ext cx="431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431640" imgH="215640" progId="Equation.DSMT4">
                  <p:embed/>
                </p:oleObj>
              </mc:Choice>
              <mc:Fallback>
                <p:oleObj name="Equation" r:id="rId5" imgW="431640" imgH="215640" progId="Equation.DSMT4">
                  <p:embed/>
                  <p:pic>
                    <p:nvPicPr>
                      <p:cNvPr id="15" name="Objekt 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7010" y="3219450"/>
                        <a:ext cx="4318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934214"/>
              </p:ext>
            </p:extLst>
          </p:nvPr>
        </p:nvGraphicFramePr>
        <p:xfrm>
          <a:off x="4912259" y="2666365"/>
          <a:ext cx="4572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457200" imgH="164880" progId="Equation.DSMT4">
                  <p:embed/>
                </p:oleObj>
              </mc:Choice>
              <mc:Fallback>
                <p:oleObj name="Equation" r:id="rId7" imgW="457200" imgH="164880" progId="Equation.DSMT4">
                  <p:embed/>
                  <p:pic>
                    <p:nvPicPr>
                      <p:cNvPr id="16" name="Objekt 1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12259" y="2666365"/>
                        <a:ext cx="457200" cy="16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378640"/>
              </p:ext>
            </p:extLst>
          </p:nvPr>
        </p:nvGraphicFramePr>
        <p:xfrm>
          <a:off x="2338070" y="1714500"/>
          <a:ext cx="1397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139680" imgH="152280" progId="Equation.DSMT4">
                  <p:embed/>
                </p:oleObj>
              </mc:Choice>
              <mc:Fallback>
                <p:oleObj name="Equation" r:id="rId9" imgW="139680" imgH="152280" progId="Equation.DSMT4">
                  <p:embed/>
                  <p:pic>
                    <p:nvPicPr>
                      <p:cNvPr id="17" name="Objekt 1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8070" y="1714500"/>
                        <a:ext cx="139700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ihandform 7"/>
          <p:cNvSpPr/>
          <p:nvPr/>
        </p:nvSpPr>
        <p:spPr>
          <a:xfrm flipH="1">
            <a:off x="3517900" y="1637634"/>
            <a:ext cx="1003300" cy="1797716"/>
          </a:xfrm>
          <a:custGeom>
            <a:avLst/>
            <a:gdLst>
              <a:gd name="connsiteX0" fmla="*/ 0 w 1003300"/>
              <a:gd name="connsiteY0" fmla="*/ 584866 h 1797716"/>
              <a:gd name="connsiteX1" fmla="*/ 336550 w 1003300"/>
              <a:gd name="connsiteY1" fmla="*/ 57816 h 1797716"/>
              <a:gd name="connsiteX2" fmla="*/ 1003300 w 1003300"/>
              <a:gd name="connsiteY2" fmla="*/ 1797716 h 1797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300" h="1797716">
                <a:moveTo>
                  <a:pt x="0" y="584866"/>
                </a:moveTo>
                <a:cubicBezTo>
                  <a:pt x="84666" y="220270"/>
                  <a:pt x="169333" y="-144326"/>
                  <a:pt x="336550" y="57816"/>
                </a:cubicBezTo>
                <a:cubicBezTo>
                  <a:pt x="503767" y="259958"/>
                  <a:pt x="753533" y="1028837"/>
                  <a:pt x="1003300" y="1797716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/>
          <p:nvPr/>
        </p:nvCxnSpPr>
        <p:spPr>
          <a:xfrm flipH="1" flipV="1">
            <a:off x="4263273" y="1637634"/>
            <a:ext cx="0" cy="180000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984821"/>
              </p:ext>
            </p:extLst>
          </p:nvPr>
        </p:nvGraphicFramePr>
        <p:xfrm>
          <a:off x="4046792" y="1972414"/>
          <a:ext cx="228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228600" imgH="215640" progId="Equation.DSMT4">
                  <p:embed/>
                </p:oleObj>
              </mc:Choice>
              <mc:Fallback>
                <p:oleObj name="Equation" r:id="rId11" imgW="228600" imgH="215640" progId="Equation.DSMT4">
                  <p:embed/>
                  <p:pic>
                    <p:nvPicPr>
                      <p:cNvPr id="21" name="Objekt 2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46792" y="1972414"/>
                        <a:ext cx="2286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Gerade Verbindung mit Pfeil 21"/>
          <p:cNvCxnSpPr/>
          <p:nvPr/>
        </p:nvCxnSpPr>
        <p:spPr>
          <a:xfrm rot="5400000" flipV="1">
            <a:off x="3937920" y="2420700"/>
            <a:ext cx="0" cy="27000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4246340" y="3836476"/>
            <a:ext cx="12362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Reaktionsverlauf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072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 Verbindung mit Pfeil 4"/>
          <p:cNvCxnSpPr/>
          <p:nvPr/>
        </p:nvCxnSpPr>
        <p:spPr>
          <a:xfrm flipV="1">
            <a:off x="2587920" y="1790700"/>
            <a:ext cx="0" cy="19800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587920" y="2225040"/>
            <a:ext cx="2063559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V="1">
            <a:off x="4516109" y="2225040"/>
            <a:ext cx="72000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flipV="1">
            <a:off x="3436109" y="3435350"/>
            <a:ext cx="180000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>
            <a:off x="2587920" y="3435350"/>
            <a:ext cx="929980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V="1">
            <a:off x="4876109" y="2225040"/>
            <a:ext cx="0" cy="121285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746784"/>
              </p:ext>
            </p:extLst>
          </p:nvPr>
        </p:nvGraphicFramePr>
        <p:xfrm>
          <a:off x="4588409" y="2009140"/>
          <a:ext cx="6477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647640" imgH="215640" progId="Equation.DSMT4">
                  <p:embed/>
                </p:oleObj>
              </mc:Choice>
              <mc:Fallback>
                <p:oleObj name="Equation" r:id="rId3" imgW="647640" imgH="215640" progId="Equation.DSMT4">
                  <p:embed/>
                  <p:pic>
                    <p:nvPicPr>
                      <p:cNvPr id="14" name="Objek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88409" y="2009140"/>
                        <a:ext cx="6477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683793"/>
              </p:ext>
            </p:extLst>
          </p:nvPr>
        </p:nvGraphicFramePr>
        <p:xfrm>
          <a:off x="2837010" y="3219450"/>
          <a:ext cx="4318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431640" imgH="215640" progId="Equation.DSMT4">
                  <p:embed/>
                </p:oleObj>
              </mc:Choice>
              <mc:Fallback>
                <p:oleObj name="Equation" r:id="rId5" imgW="431640" imgH="215640" progId="Equation.DSMT4">
                  <p:embed/>
                  <p:pic>
                    <p:nvPicPr>
                      <p:cNvPr id="15" name="Objekt 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7010" y="3219450"/>
                        <a:ext cx="4318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408240"/>
              </p:ext>
            </p:extLst>
          </p:nvPr>
        </p:nvGraphicFramePr>
        <p:xfrm>
          <a:off x="2338070" y="1714500"/>
          <a:ext cx="139700" cy="15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139680" imgH="152280" progId="Equation.DSMT4">
                  <p:embed/>
                </p:oleObj>
              </mc:Choice>
              <mc:Fallback>
                <p:oleObj name="Equation" r:id="rId7" imgW="139680" imgH="152280" progId="Equation.DSMT4">
                  <p:embed/>
                  <p:pic>
                    <p:nvPicPr>
                      <p:cNvPr id="17" name="Objekt 1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8070" y="1714500"/>
                        <a:ext cx="139700" cy="15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ihandform 7"/>
          <p:cNvSpPr/>
          <p:nvPr/>
        </p:nvSpPr>
        <p:spPr>
          <a:xfrm flipH="1">
            <a:off x="3517900" y="1637634"/>
            <a:ext cx="1003300" cy="1797716"/>
          </a:xfrm>
          <a:custGeom>
            <a:avLst/>
            <a:gdLst>
              <a:gd name="connsiteX0" fmla="*/ 0 w 1003300"/>
              <a:gd name="connsiteY0" fmla="*/ 584866 h 1797716"/>
              <a:gd name="connsiteX1" fmla="*/ 336550 w 1003300"/>
              <a:gd name="connsiteY1" fmla="*/ 57816 h 1797716"/>
              <a:gd name="connsiteX2" fmla="*/ 1003300 w 1003300"/>
              <a:gd name="connsiteY2" fmla="*/ 1797716 h 1797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300" h="1797716">
                <a:moveTo>
                  <a:pt x="0" y="584866"/>
                </a:moveTo>
                <a:cubicBezTo>
                  <a:pt x="84666" y="220270"/>
                  <a:pt x="169333" y="-144326"/>
                  <a:pt x="336550" y="57816"/>
                </a:cubicBezTo>
                <a:cubicBezTo>
                  <a:pt x="503767" y="259958"/>
                  <a:pt x="753533" y="1028837"/>
                  <a:pt x="1003300" y="1797716"/>
                </a:cubicBez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/>
          <p:cNvCxnSpPr/>
          <p:nvPr/>
        </p:nvCxnSpPr>
        <p:spPr>
          <a:xfrm flipH="1" flipV="1">
            <a:off x="4263273" y="1637634"/>
            <a:ext cx="0" cy="1800000"/>
          </a:xfrm>
          <a:prstGeom prst="straightConnector1">
            <a:avLst/>
          </a:prstGeom>
          <a:ln w="12700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k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984821"/>
              </p:ext>
            </p:extLst>
          </p:nvPr>
        </p:nvGraphicFramePr>
        <p:xfrm>
          <a:off x="4046792" y="1972414"/>
          <a:ext cx="2286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228600" imgH="215640" progId="Equation.DSMT4">
                  <p:embed/>
                </p:oleObj>
              </mc:Choice>
              <mc:Fallback>
                <p:oleObj name="Equation" r:id="rId9" imgW="228600" imgH="215640" progId="Equation.DSMT4">
                  <p:embed/>
                  <p:pic>
                    <p:nvPicPr>
                      <p:cNvPr id="21" name="Objekt 2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46792" y="1972414"/>
                        <a:ext cx="2286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Gerade Verbindung mit Pfeil 21"/>
          <p:cNvCxnSpPr/>
          <p:nvPr/>
        </p:nvCxnSpPr>
        <p:spPr>
          <a:xfrm rot="5400000" flipV="1">
            <a:off x="3937920" y="2420700"/>
            <a:ext cx="0" cy="2700000"/>
          </a:xfrm>
          <a:prstGeom prst="straightConnector1">
            <a:avLst/>
          </a:pr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4246340" y="3836476"/>
            <a:ext cx="12362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Reaktionsverlauf</a:t>
            </a:r>
            <a:endParaRPr lang="de-DE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494423"/>
              </p:ext>
            </p:extLst>
          </p:nvPr>
        </p:nvGraphicFramePr>
        <p:xfrm>
          <a:off x="4911725" y="2686050"/>
          <a:ext cx="8890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1" imgW="888840" imgH="190440" progId="Equation.DSMT4">
                  <p:embed/>
                </p:oleObj>
              </mc:Choice>
              <mc:Fallback>
                <p:oleObj name="Equation" r:id="rId11" imgW="88884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11725" y="2686050"/>
                        <a:ext cx="889000" cy="190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3682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ieren 23"/>
          <p:cNvGrpSpPr/>
          <p:nvPr/>
        </p:nvGrpSpPr>
        <p:grpSpPr>
          <a:xfrm>
            <a:off x="2338070" y="1637634"/>
            <a:ext cx="3144506" cy="2460452"/>
            <a:chOff x="2338070" y="1637634"/>
            <a:chExt cx="3144506" cy="2460452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2587920" y="1790700"/>
              <a:ext cx="0" cy="1980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Gerader Verbinder 6"/>
            <p:cNvCxnSpPr/>
            <p:nvPr/>
          </p:nvCxnSpPr>
          <p:spPr>
            <a:xfrm>
              <a:off x="2407920" y="2225040"/>
              <a:ext cx="36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r Verbinder 8"/>
            <p:cNvCxnSpPr/>
            <p:nvPr/>
          </p:nvCxnSpPr>
          <p:spPr>
            <a:xfrm flipV="1">
              <a:off x="2767920" y="2225040"/>
              <a:ext cx="72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 flipV="1">
              <a:off x="2407920" y="3437890"/>
              <a:ext cx="108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 flipV="1">
              <a:off x="3487920" y="3440430"/>
              <a:ext cx="1440000" cy="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mit Pfeil 12"/>
            <p:cNvCxnSpPr/>
            <p:nvPr/>
          </p:nvCxnSpPr>
          <p:spPr>
            <a:xfrm>
              <a:off x="3955920" y="2225040"/>
              <a:ext cx="0" cy="121285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Objek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73187656"/>
                </p:ext>
              </p:extLst>
            </p:nvPr>
          </p:nvGraphicFramePr>
          <p:xfrm>
            <a:off x="2788409" y="2009140"/>
            <a:ext cx="6477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3" name="Equation" r:id="rId3" imgW="647640" imgH="215640" progId="Equation.DSMT4">
                    <p:embed/>
                  </p:oleObj>
                </mc:Choice>
                <mc:Fallback>
                  <p:oleObj name="Equation" r:id="rId3" imgW="647640" imgH="215640" progId="Equation.DSMT4">
                    <p:embed/>
                    <p:pic>
                      <p:nvPicPr>
                        <p:cNvPr id="14" name="Objekt 13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2788409" y="2009140"/>
                          <a:ext cx="6477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k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58919533"/>
                </p:ext>
              </p:extLst>
            </p:nvPr>
          </p:nvGraphicFramePr>
          <p:xfrm>
            <a:off x="4595699" y="3219450"/>
            <a:ext cx="4318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4" name="Equation" r:id="rId5" imgW="431640" imgH="215640" progId="Equation.DSMT4">
                    <p:embed/>
                  </p:oleObj>
                </mc:Choice>
                <mc:Fallback>
                  <p:oleObj name="Equation" r:id="rId5" imgW="431640" imgH="215640" progId="Equation.DSMT4">
                    <p:embed/>
                    <p:pic>
                      <p:nvPicPr>
                        <p:cNvPr id="15" name="Objekt 1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595699" y="3219450"/>
                          <a:ext cx="4318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k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80210648"/>
                </p:ext>
              </p:extLst>
            </p:nvPr>
          </p:nvGraphicFramePr>
          <p:xfrm>
            <a:off x="3016250" y="2686820"/>
            <a:ext cx="889000" cy="190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5" name="Equation" r:id="rId7" imgW="888840" imgH="190440" progId="Equation.DSMT4">
                    <p:embed/>
                  </p:oleObj>
                </mc:Choice>
                <mc:Fallback>
                  <p:oleObj name="Equation" r:id="rId7" imgW="888840" imgH="190440" progId="Equation.DSMT4">
                    <p:embed/>
                    <p:pic>
                      <p:nvPicPr>
                        <p:cNvPr id="16" name="Objekt 1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016250" y="2686820"/>
                          <a:ext cx="889000" cy="1905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k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2972863"/>
                </p:ext>
              </p:extLst>
            </p:nvPr>
          </p:nvGraphicFramePr>
          <p:xfrm>
            <a:off x="2338070" y="1714500"/>
            <a:ext cx="139700" cy="15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6" name="Equation" r:id="rId9" imgW="139680" imgH="152280" progId="Equation.DSMT4">
                    <p:embed/>
                  </p:oleObj>
                </mc:Choice>
                <mc:Fallback>
                  <p:oleObj name="Equation" r:id="rId9" imgW="139680" imgH="152280" progId="Equation.DSMT4">
                    <p:embed/>
                    <p:pic>
                      <p:nvPicPr>
                        <p:cNvPr id="17" name="Objekt 1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338070" y="1714500"/>
                          <a:ext cx="139700" cy="152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9" name="Gerader Verbinder 18"/>
            <p:cNvCxnSpPr/>
            <p:nvPr/>
          </p:nvCxnSpPr>
          <p:spPr>
            <a:xfrm>
              <a:off x="3487920" y="2225040"/>
              <a:ext cx="936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Freihandform 7"/>
            <p:cNvSpPr/>
            <p:nvPr/>
          </p:nvSpPr>
          <p:spPr>
            <a:xfrm>
              <a:off x="3517900" y="1637634"/>
              <a:ext cx="1003300" cy="1797716"/>
            </a:xfrm>
            <a:custGeom>
              <a:avLst/>
              <a:gdLst>
                <a:gd name="connsiteX0" fmla="*/ 0 w 1003300"/>
                <a:gd name="connsiteY0" fmla="*/ 584866 h 1797716"/>
                <a:gd name="connsiteX1" fmla="*/ 336550 w 1003300"/>
                <a:gd name="connsiteY1" fmla="*/ 57816 h 1797716"/>
                <a:gd name="connsiteX2" fmla="*/ 1003300 w 1003300"/>
                <a:gd name="connsiteY2" fmla="*/ 1797716 h 1797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3300" h="1797716">
                  <a:moveTo>
                    <a:pt x="0" y="584866"/>
                  </a:moveTo>
                  <a:cubicBezTo>
                    <a:pt x="84666" y="220270"/>
                    <a:pt x="169333" y="-144326"/>
                    <a:pt x="336550" y="57816"/>
                  </a:cubicBezTo>
                  <a:cubicBezTo>
                    <a:pt x="503767" y="259958"/>
                    <a:pt x="753533" y="1028837"/>
                    <a:pt x="1003300" y="1797716"/>
                  </a:cubicBezTo>
                </a:path>
              </a:pathLst>
            </a:cu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0" name="Gerade Verbindung mit Pfeil 19"/>
            <p:cNvCxnSpPr/>
            <p:nvPr/>
          </p:nvCxnSpPr>
          <p:spPr>
            <a:xfrm flipH="1" flipV="1">
              <a:off x="3759200" y="1637634"/>
              <a:ext cx="0" cy="587406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1" name="Objek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31563362"/>
                </p:ext>
              </p:extLst>
            </p:nvPr>
          </p:nvGraphicFramePr>
          <p:xfrm>
            <a:off x="3790950" y="1883514"/>
            <a:ext cx="228600" cy="215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7" name="Equation" r:id="rId11" imgW="228600" imgH="215640" progId="Equation.DSMT4">
                    <p:embed/>
                  </p:oleObj>
                </mc:Choice>
                <mc:Fallback>
                  <p:oleObj name="Equation" r:id="rId11" imgW="228600" imgH="215640" progId="Equation.DSMT4">
                    <p:embed/>
                    <p:pic>
                      <p:nvPicPr>
                        <p:cNvPr id="21" name="Objekt 20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3790950" y="1883514"/>
                          <a:ext cx="228600" cy="2159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2" name="Gerade Verbindung mit Pfeil 21"/>
            <p:cNvCxnSpPr/>
            <p:nvPr/>
          </p:nvCxnSpPr>
          <p:spPr>
            <a:xfrm rot="5400000" flipV="1">
              <a:off x="3937920" y="2420700"/>
              <a:ext cx="0" cy="270000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/>
            <p:cNvSpPr txBox="1"/>
            <p:nvPr/>
          </p:nvSpPr>
          <p:spPr>
            <a:xfrm>
              <a:off x="4246340" y="3836476"/>
              <a:ext cx="12362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Reaktionsverlauf</a:t>
              </a:r>
              <a:endParaRPr lang="de-DE" sz="11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2544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4</Paragraphs>
  <Slides>8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Equation</vt:lpstr>
      <vt:lpstr>MathType 7.0 Equation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21.1k</dc:creator>
  <cp:lastModifiedBy>21.1k</cp:lastModifiedBy>
  <cp:revision>4</cp:revision>
  <dcterms:created xsi:type="dcterms:W3CDTF">2024-05-28T08:21:46Z</dcterms:created>
  <dcterms:modified xsi:type="dcterms:W3CDTF">2024-10-08T07:37:39Z</dcterms:modified>
</cp:coreProperties>
</file>